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85" r:id="rId3"/>
    <p:sldMasterId id="2147483702" r:id="rId4"/>
    <p:sldMasterId id="2147483716" r:id="rId5"/>
    <p:sldMasterId id="2147483729" r:id="rId6"/>
    <p:sldMasterId id="2147483731" r:id="rId7"/>
    <p:sldMasterId id="2147483743" r:id="rId8"/>
  </p:sldMasterIdLst>
  <p:notesMasterIdLst>
    <p:notesMasterId r:id="rId98"/>
  </p:notesMasterIdLst>
  <p:sldIdLst>
    <p:sldId id="256" r:id="rId9"/>
    <p:sldId id="257" r:id="rId10"/>
    <p:sldId id="259" r:id="rId11"/>
    <p:sldId id="258" r:id="rId12"/>
    <p:sldId id="344"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45" r:id="rId72"/>
    <p:sldId id="319" r:id="rId73"/>
    <p:sldId id="320" r:id="rId74"/>
    <p:sldId id="321" r:id="rId75"/>
    <p:sldId id="322" r:id="rId76"/>
    <p:sldId id="323" r:id="rId77"/>
    <p:sldId id="324" r:id="rId78"/>
    <p:sldId id="325" r:id="rId79"/>
    <p:sldId id="326" r:id="rId80"/>
    <p:sldId id="346"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Lst>
  <p:sldSz cx="12192000" cy="6858000"/>
  <p:notesSz cx="6858000" cy="9144000"/>
  <p:embeddedFontLst>
    <p:embeddedFont>
      <p:font typeface="Consolas" panose="020B0609020204030204" pitchFamily="49" charset="0"/>
      <p:regular r:id="rId99"/>
      <p:bold r:id="rId100"/>
      <p:italic r:id="rId101"/>
      <p:boldItalic r:id="rId102"/>
    </p:embeddedFont>
    <p:embeddedFont>
      <p:font typeface="Courier" panose="02070309020205020404" pitchFamily="49" charset="0"/>
      <p:regular r:id="rId103"/>
      <p:bold r:id="rId104"/>
      <p:italic r:id="rId105"/>
      <p:boldItalic r:id="rId106"/>
    </p:embeddedFont>
    <p:embeddedFont>
      <p:font typeface="Quattrocento Sans" panose="020B0502050000020003" pitchFamily="34" charset="0"/>
      <p:regular r:id="rId107"/>
      <p:bold r:id="rId108"/>
      <p:italic r:id="rId109"/>
      <p:boldItalic r:id="rId110"/>
    </p:embeddedFont>
    <p:embeddedFont>
      <p:font typeface="Roboto" panose="02000000000000000000" pitchFamily="2" charset="0"/>
      <p:regular r:id="rId111"/>
      <p:bold r:id="rId112"/>
      <p:italic r:id="rId113"/>
      <p:boldItalic r:id="rId114"/>
    </p:embeddedFont>
    <p:embeddedFont>
      <p:font typeface="Verdana" panose="020B0604030504040204" pitchFamily="34" charset="0"/>
      <p:regular r:id="rId115"/>
      <p:bold r:id="rId116"/>
      <p:italic r:id="rId117"/>
      <p:boldItalic r:id="rId1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9" roundtripDataSignature="AMtx7mh8OxsF70UKc+QGdOcoCJJF40Wt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1AAB99-4A72-4068-B7D1-D9F57EF79D5B}">
  <a:tblStyle styleId="{FF1AAB99-4A72-4068-B7D1-D9F57EF79D5B}" styleName="Table_0">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40000"/>
            </a:schemeClr>
          </a:solidFill>
        </a:fill>
      </a:tcStyle>
    </a:band1H>
    <a:band2H>
      <a:tcTxStyle/>
      <a:tcStyle>
        <a:tcBdr/>
      </a:tcStyle>
    </a:band2H>
    <a:band1V>
      <a:tcTxStyle/>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a:tcStyle>
        <a:tcBdr/>
      </a:tcStyle>
    </a:neCell>
    <a:nwCell>
      <a:tcTxStyle/>
      <a:tcStyle>
        <a:tcBdr/>
      </a:tcStyle>
    </a:nwCell>
  </a:tblStyle>
  <a:tblStyle styleId="{F1670BA8-5057-49C1-9A1E-2C3DC85C62D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17950C9B-022B-44EE-898B-541434C1EAEB}" styleName="Table_2">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64"/>
    <p:restoredTop sz="94643"/>
  </p:normalViewPr>
  <p:slideViewPr>
    <p:cSldViewPr snapToGrid="0">
      <p:cViewPr varScale="1">
        <p:scale>
          <a:sx n="95" d="100"/>
          <a:sy n="95" d="100"/>
        </p:scale>
        <p:origin x="200" y="2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font" Target="fonts/font19.fntdata"/><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font" Target="fonts/font14.fntdata"/><Relationship Id="rId16" Type="http://schemas.openxmlformats.org/officeDocument/2006/relationships/slide" Target="slides/slide8.xml"/><Relationship Id="rId107" Type="http://schemas.openxmlformats.org/officeDocument/2006/relationships/font" Target="fonts/font9.fntdata"/><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font" Target="fonts/font4.fntdata"/><Relationship Id="rId123"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font" Target="fonts/font15.fntdata"/><Relationship Id="rId118" Type="http://schemas.openxmlformats.org/officeDocument/2006/relationships/font" Target="fonts/font20.fntdata"/><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font" Target="fonts/font5.fntdata"/><Relationship Id="rId108" Type="http://schemas.openxmlformats.org/officeDocument/2006/relationships/font" Target="fonts/font10.fntdata"/><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font" Target="fonts/font16.fntdata"/><Relationship Id="rId119" Type="http://customschemas.google.com/relationships/presentationmetadata" Target="metadata"/><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font" Target="fonts/font11.fntdata"/><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font" Target="fonts/font6.fntdata"/><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font" Target="fonts/font12.fntdata"/><Relationship Id="rId115" Type="http://schemas.openxmlformats.org/officeDocument/2006/relationships/font" Target="fonts/font17.fntdata"/><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font" Target="fonts/font2.fntdata"/><Relationship Id="rId105" Type="http://schemas.openxmlformats.org/officeDocument/2006/relationships/font" Target="fonts/font7.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notesMaster" Target="notesMasters/notesMaster1.xml"/><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font" Target="fonts/font18.fntdata"/><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font" Target="fonts/font13.fntdata"/><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font" Target="fonts/font8.fntdata"/><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font" Target="fonts/font1.fntdata"/><Relationship Id="rId101" Type="http://schemas.openxmlformats.org/officeDocument/2006/relationships/font" Target="fonts/font3.fntdata"/><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56" name="Google Shape;45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17" name="Google Shape;5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23" name="Google Shape;52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30" name="Google Shape;53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36" name="Google Shape;53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45" name="Google Shape;54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51" name="Google Shape;5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59" name="Google Shape;5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69" name="Google Shape;56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8" name="Google Shape;57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89" name="Google Shape;58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62" name="Google Shape;46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98" name="Google Shape;59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607" name="Google Shape;60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dc48ca317c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8" name="Google Shape;618;gdc48ca317c_0_2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7" name="Google Shape;62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36" name="Google Shape;63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44" name="Google Shape;64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2" name="Google Shape;65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0" name="Google Shape;66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6" name="Google Shape;66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72" name="Google Shape;67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76" name="Google Shape;4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79" name="Google Shape;67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687" name="Google Shape;68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88" name="Google Shape;68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700" name="Google Shape;70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01" name="Google Shape;70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714" name="Google Shape;71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15" name="Google Shape;715;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29" name="Google Shape;72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37" name="Google Shape;73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dc48ca317c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3" name="Google Shape;743;gdc48ca317c_0_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b6778b3aa0_0_6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1" name="Google Shape;761;gb6778b3aa0_0_6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79" name="Google Shape;77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6" name="Google Shape;78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67" name="Google Shape;46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dc48ca317c_0_2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93" name="Google Shape;793;gdc48ca317c_0_2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10" name="Google Shape;810;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16" name="Google Shape;81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822" name="Google Shape;8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830" name="Google Shape;83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8" name="Google Shape;83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7" name="Google Shape;84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dc48ca317c_0_4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53" name="Google Shape;853;gdc48ca317c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dc48ca317c_0_2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66" name="Google Shape;866;gdc48ca317c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9" name="Google Shape;87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85" name="Google Shape;4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885" name="Google Shape;885;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92" name="Google Shape;89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98" name="Google Shape;89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b6778b3aa0_0_8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05" name="Google Shape;905;gb6778b3aa0_0_8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23" name="Google Shape;92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30" name="Google Shape;930;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52" name="Google Shape;95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59" name="Google Shape;959;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66" name="Google Shape;96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3" name="Google Shape;97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91" name="Google Shape;4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35269868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80" name="Google Shape;98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87" name="Google Shape;987;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994" name="Google Shape;994;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95" name="Google Shape;995;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1002" name="Google Shape;1002;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CA"/>
              <a:t>SLIDE 64</a:t>
            </a:r>
            <a:endParaRPr/>
          </a:p>
        </p:txBody>
      </p:sp>
      <p:sp>
        <p:nvSpPr>
          <p:cNvPr id="1003" name="Google Shape;1003;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1010" name="Google Shape;1010;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011" name="Google Shape;1011;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1018" name="Google Shape;101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019" name="Google Shape;101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dc48ca317c_0_3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26" name="Google Shape;1026;gdc48ca317c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32" name="Google Shape;1032;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b6778b3aa0_0_9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38" name="Google Shape;1038;gb6778b3aa0_0_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56" name="Google Shape;1056;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97" name="Google Shape;4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38676120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62" name="Google Shape;1062;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b6778b3aa0_0_1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72" name="Google Shape;1072;gb6778b3aa0_0_1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CA" dirty="0"/>
              <a:t>SLIDE 73 typo </a:t>
            </a:r>
            <a:endParaRPr dirty="0"/>
          </a:p>
        </p:txBody>
      </p:sp>
      <p:sp>
        <p:nvSpPr>
          <p:cNvPr id="1089" name="Google Shape;1089;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095" name="Google Shape;1095;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dc48ca317c_0_4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01" name="Google Shape;1101;gdc48ca317c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dc48ca317c_0_5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14" name="Google Shape;1114;gdc48ca317c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7" name="Google Shape;112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7" name="Google Shape;1137;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44" name="Google Shape;1144;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50" name="Google Shape;115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03" name="Google Shape;50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70" name="Google Shape;1170;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80" name="Google Shape;1180;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86" name="Google Shape;1186;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92" name="Google Shape;1192;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dc48ca317c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04" name="Google Shape;1204;gdc48ca317c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dc48ca317c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10" name="Google Shape;1210;gdc48ca317c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dc48ca317c_0_7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33" name="Google Shape;1233;gdc48ca317c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43" name="Google Shape;1243;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1249" name="Google Shape;1249;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0" name="Google Shape;1250;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11" name="Google Shape;5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87"/>
          <p:cNvSpPr/>
          <p:nvPr/>
        </p:nvSpPr>
        <p:spPr>
          <a:xfrm>
            <a:off x="0" y="0"/>
            <a:ext cx="9144000" cy="2514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Verdana"/>
              <a:ea typeface="Verdana"/>
              <a:cs typeface="Verdana"/>
              <a:sym typeface="Verdana"/>
            </a:endParaRPr>
          </a:p>
        </p:txBody>
      </p:sp>
      <p:pic>
        <p:nvPicPr>
          <p:cNvPr id="18" name="Google Shape;18;p87" descr="bioinformatics.ca-logo-white-text.png"/>
          <p:cNvPicPr preferRelativeResize="0"/>
          <p:nvPr/>
        </p:nvPicPr>
        <p:blipFill rotWithShape="1">
          <a:blip r:embed="rId2">
            <a:alphaModFix/>
          </a:blip>
          <a:srcRect/>
          <a:stretch/>
        </p:blipFill>
        <p:spPr>
          <a:xfrm>
            <a:off x="263525" y="1649413"/>
            <a:ext cx="1644650" cy="728662"/>
          </a:xfrm>
          <a:prstGeom prst="rect">
            <a:avLst/>
          </a:prstGeom>
          <a:noFill/>
          <a:ln>
            <a:noFill/>
          </a:ln>
        </p:spPr>
      </p:pic>
      <p:sp>
        <p:nvSpPr>
          <p:cNvPr id="19" name="Google Shape;19;p87"/>
          <p:cNvSpPr txBox="1">
            <a:spLocks noGrp="1"/>
          </p:cNvSpPr>
          <p:nvPr>
            <p:ph type="ctrTitle"/>
          </p:nvPr>
        </p:nvSpPr>
        <p:spPr>
          <a:xfrm>
            <a:off x="1143000" y="205962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onsola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7"/>
          <p:cNvSpPr txBox="1">
            <a:spLocks noGrp="1"/>
          </p:cNvSpPr>
          <p:nvPr>
            <p:ph type="subTitle" idx="1"/>
          </p:nvPr>
        </p:nvSpPr>
        <p:spPr>
          <a:xfrm>
            <a:off x="1143000" y="453929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1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113"/>
          <p:cNvSpPr txBox="1">
            <a:spLocks noGrp="1"/>
          </p:cNvSpPr>
          <p:nvPr>
            <p:ph type="sldNum" idx="12"/>
          </p:nvPr>
        </p:nvSpPr>
        <p:spPr>
          <a:xfrm>
            <a:off x="7086600" y="6065838"/>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4"/>
          <p:cNvSpPr txBox="1">
            <a:spLocks noGrp="1"/>
          </p:cNvSpPr>
          <p:nvPr>
            <p:ph type="sldNum" idx="12"/>
          </p:nvPr>
        </p:nvSpPr>
        <p:spPr>
          <a:xfrm>
            <a:off x="7086600" y="6065838"/>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11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onsola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7" name="Google Shape;57;p115"/>
          <p:cNvSpPr txBox="1">
            <a:spLocks noGrp="1"/>
          </p:cNvSpPr>
          <p:nvPr>
            <p:ph type="sldNum" idx="12"/>
          </p:nvPr>
        </p:nvSpPr>
        <p:spPr>
          <a:xfrm>
            <a:off x="7086600" y="6065838"/>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1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1" name="Google Shape;61;p11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11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3" name="Google Shape;63;p11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p116"/>
          <p:cNvSpPr txBox="1">
            <a:spLocks noGrp="1"/>
          </p:cNvSpPr>
          <p:nvPr>
            <p:ph type="sldNum" idx="12"/>
          </p:nvPr>
        </p:nvSpPr>
        <p:spPr>
          <a:xfrm>
            <a:off x="7086600" y="6065838"/>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onsola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8" name="Google Shape;68;p11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17"/>
          <p:cNvSpPr txBox="1">
            <a:spLocks noGrp="1"/>
          </p:cNvSpPr>
          <p:nvPr>
            <p:ph type="sldNum" idx="12"/>
          </p:nvPr>
        </p:nvSpPr>
        <p:spPr>
          <a:xfrm>
            <a:off x="7086600" y="6065838"/>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1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onsola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8"/>
          <p:cNvSpPr>
            <a:spLocks noGrp="1"/>
          </p:cNvSpPr>
          <p:nvPr>
            <p:ph type="pic" idx="2"/>
          </p:nvPr>
        </p:nvSpPr>
        <p:spPr>
          <a:xfrm>
            <a:off x="3887391" y="987426"/>
            <a:ext cx="4629150" cy="4873625"/>
          </a:xfrm>
          <a:prstGeom prst="rect">
            <a:avLst/>
          </a:prstGeom>
          <a:noFill/>
          <a:ln>
            <a:noFill/>
          </a:ln>
        </p:spPr>
        <p:txBody>
          <a:bodyPr/>
          <a:lstStyle/>
          <a:p>
            <a:endParaRPr lang="en-US"/>
          </a:p>
        </p:txBody>
      </p:sp>
      <p:sp>
        <p:nvSpPr>
          <p:cNvPr id="73" name="Google Shape;73;p11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4" name="Google Shape;74;p118"/>
          <p:cNvSpPr txBox="1">
            <a:spLocks noGrp="1"/>
          </p:cNvSpPr>
          <p:nvPr>
            <p:ph type="sldNum" idx="12"/>
          </p:nvPr>
        </p:nvSpPr>
        <p:spPr>
          <a:xfrm>
            <a:off x="7086600" y="6065838"/>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119"/>
          <p:cNvSpPr txBox="1">
            <a:spLocks noGrp="1"/>
          </p:cNvSpPr>
          <p:nvPr>
            <p:ph type="sldNum" idx="12"/>
          </p:nvPr>
        </p:nvSpPr>
        <p:spPr>
          <a:xfrm>
            <a:off x="7086600" y="6065838"/>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120"/>
          <p:cNvSpPr txBox="1">
            <a:spLocks noGrp="1"/>
          </p:cNvSpPr>
          <p:nvPr>
            <p:ph type="sldNum" idx="12"/>
          </p:nvPr>
        </p:nvSpPr>
        <p:spPr>
          <a:xfrm>
            <a:off x="7086600" y="6065838"/>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2"/>
        <p:cNvGrpSpPr/>
        <p:nvPr/>
      </p:nvGrpSpPr>
      <p:grpSpPr>
        <a:xfrm>
          <a:off x="0" y="0"/>
          <a:ext cx="0" cy="0"/>
          <a:chOff x="0" y="0"/>
          <a:chExt cx="0" cy="0"/>
        </a:xfrm>
      </p:grpSpPr>
      <p:sp>
        <p:nvSpPr>
          <p:cNvPr id="93" name="Google Shape;93;p63"/>
          <p:cNvSpPr txBox="1">
            <a:spLocks noGrp="1"/>
          </p:cNvSpPr>
          <p:nvPr>
            <p:ph type="title"/>
          </p:nvPr>
        </p:nvSpPr>
        <p:spPr>
          <a:xfrm>
            <a:off x="152400" y="274638"/>
            <a:ext cx="88392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4000" b="1">
                <a:latin typeface="Calibri"/>
                <a:ea typeface="Calibri"/>
                <a:cs typeface="Calibri"/>
                <a:sym typeface="Calibri"/>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5"/>
        <p:cNvGrpSpPr/>
        <p:nvPr/>
      </p:nvGrpSpPr>
      <p:grpSpPr>
        <a:xfrm>
          <a:off x="0" y="0"/>
          <a:ext cx="0" cy="0"/>
          <a:chOff x="0" y="0"/>
          <a:chExt cx="0" cy="0"/>
        </a:xfrm>
      </p:grpSpPr>
      <p:sp>
        <p:nvSpPr>
          <p:cNvPr id="96" name="Google Shape;96;p65"/>
          <p:cNvSpPr txBox="1">
            <a:spLocks noGrp="1"/>
          </p:cNvSpPr>
          <p:nvPr>
            <p:ph type="title"/>
          </p:nvPr>
        </p:nvSpPr>
        <p:spPr>
          <a:xfrm>
            <a:off x="152400" y="274638"/>
            <a:ext cx="88392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4000" b="1">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7" name="Google Shape;97;p65"/>
          <p:cNvSpPr txBox="1">
            <a:spLocks noGrp="1"/>
          </p:cNvSpPr>
          <p:nvPr>
            <p:ph type="body" idx="1"/>
          </p:nvPr>
        </p:nvSpPr>
        <p:spPr>
          <a:xfrm>
            <a:off x="152400" y="1600200"/>
            <a:ext cx="8839200" cy="47244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Font typeface="Arial"/>
              <a:buChar char="•"/>
              <a:defRPr>
                <a:latin typeface="Arial"/>
                <a:ea typeface="Arial"/>
                <a:cs typeface="Arial"/>
                <a:sym typeface="Arial"/>
              </a:defRPr>
            </a:lvl1pPr>
            <a:lvl2pPr marL="914400" lvl="1" indent="-406400" algn="l">
              <a:lnSpc>
                <a:spcPct val="100000"/>
              </a:lnSpc>
              <a:spcBef>
                <a:spcPts val="560"/>
              </a:spcBef>
              <a:spcAft>
                <a:spcPts val="0"/>
              </a:spcAft>
              <a:buSzPts val="2800"/>
              <a:buFont typeface="Arial"/>
              <a:buChar char="–"/>
              <a:defRPr>
                <a:latin typeface="Arial"/>
                <a:ea typeface="Arial"/>
                <a:cs typeface="Arial"/>
                <a:sym typeface="Arial"/>
              </a:defRPr>
            </a:lvl2pPr>
            <a:lvl3pPr marL="1371600" lvl="2" indent="-381000" algn="l">
              <a:lnSpc>
                <a:spcPct val="100000"/>
              </a:lnSpc>
              <a:spcBef>
                <a:spcPts val="480"/>
              </a:spcBef>
              <a:spcAft>
                <a:spcPts val="0"/>
              </a:spcAft>
              <a:buSzPts val="2400"/>
              <a:buFont typeface="Arial"/>
              <a:buChar char="•"/>
              <a:defRPr>
                <a:latin typeface="Arial"/>
                <a:ea typeface="Arial"/>
                <a:cs typeface="Arial"/>
                <a:sym typeface="Arial"/>
              </a:defRPr>
            </a:lvl3pPr>
            <a:lvl4pPr marL="1828800" lvl="3" indent="-355600" algn="l">
              <a:lnSpc>
                <a:spcPct val="100000"/>
              </a:lnSpc>
              <a:spcBef>
                <a:spcPts val="400"/>
              </a:spcBef>
              <a:spcAft>
                <a:spcPts val="0"/>
              </a:spcAft>
              <a:buSzPts val="2000"/>
              <a:buFont typeface="Arial"/>
              <a:buChar char="–"/>
              <a:defRPr>
                <a:latin typeface="Arial"/>
                <a:ea typeface="Arial"/>
                <a:cs typeface="Arial"/>
                <a:sym typeface="Arial"/>
              </a:defRPr>
            </a:lvl4pPr>
            <a:lvl5pPr marL="2286000" lvl="4" indent="-355600" algn="l">
              <a:lnSpc>
                <a:spcPct val="100000"/>
              </a:lnSpc>
              <a:spcBef>
                <a:spcPts val="400"/>
              </a:spcBef>
              <a:spcAft>
                <a:spcPts val="0"/>
              </a:spcAft>
              <a:buSzPts val="2000"/>
              <a:buFont typeface="Arial"/>
              <a:buChar char="»"/>
              <a:defRPr>
                <a:latin typeface="Arial"/>
                <a:ea typeface="Arial"/>
                <a:cs typeface="Arial"/>
                <a:sym typeface="Aria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8" name="Google Shape;98;p65"/>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88"/>
          <p:cNvSpPr txBox="1">
            <a:spLocks noGrp="1"/>
          </p:cNvSpPr>
          <p:nvPr>
            <p:ph type="sldNum" idx="12"/>
          </p:nvPr>
        </p:nvSpPr>
        <p:spPr>
          <a:xfrm>
            <a:off x="7086600" y="6065838"/>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6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 name="Google Shape;101;p6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3200"/>
              <a:buFont typeface="Arial"/>
              <a:buNone/>
              <a:defRPr/>
            </a:lvl1pPr>
            <a:lvl2pPr lvl="1" algn="ctr">
              <a:lnSpc>
                <a:spcPct val="100000"/>
              </a:lnSpc>
              <a:spcBef>
                <a:spcPts val="560"/>
              </a:spcBef>
              <a:spcAft>
                <a:spcPts val="0"/>
              </a:spcAft>
              <a:buSzPts val="2800"/>
              <a:buFont typeface="Arial"/>
              <a:buNone/>
              <a:defRPr/>
            </a:lvl2pPr>
            <a:lvl3pPr lvl="2" algn="ctr">
              <a:lnSpc>
                <a:spcPct val="100000"/>
              </a:lnSpc>
              <a:spcBef>
                <a:spcPts val="480"/>
              </a:spcBef>
              <a:spcAft>
                <a:spcPts val="0"/>
              </a:spcAft>
              <a:buSzPts val="2400"/>
              <a:buFont typeface="Arial"/>
              <a:buNone/>
              <a:defRPr/>
            </a:lvl3pPr>
            <a:lvl4pPr lvl="3" algn="ctr">
              <a:lnSpc>
                <a:spcPct val="100000"/>
              </a:lnSpc>
              <a:spcBef>
                <a:spcPts val="400"/>
              </a:spcBef>
              <a:spcAft>
                <a:spcPts val="0"/>
              </a:spcAft>
              <a:buSzPts val="2000"/>
              <a:buFont typeface="Arial"/>
              <a:buNone/>
              <a:defRPr/>
            </a:lvl4pPr>
            <a:lvl5pPr lvl="4" algn="ctr">
              <a:lnSpc>
                <a:spcPct val="100000"/>
              </a:lnSpc>
              <a:spcBef>
                <a:spcPts val="400"/>
              </a:spcBef>
              <a:spcAft>
                <a:spcPts val="0"/>
              </a:spcAft>
              <a:buSzPts val="2000"/>
              <a:buFont typeface="Arial"/>
              <a:buNone/>
              <a:defRPr/>
            </a:lvl5pPr>
            <a:lvl6pPr lvl="5" algn="ctr">
              <a:lnSpc>
                <a:spcPct val="100000"/>
              </a:lnSpc>
              <a:spcBef>
                <a:spcPts val="400"/>
              </a:spcBef>
              <a:spcAft>
                <a:spcPts val="0"/>
              </a:spcAft>
              <a:buSzPts val="2000"/>
              <a:buFont typeface="Arial"/>
              <a:buNone/>
              <a:defRPr/>
            </a:lvl6pPr>
            <a:lvl7pPr lvl="6" algn="ctr">
              <a:lnSpc>
                <a:spcPct val="100000"/>
              </a:lnSpc>
              <a:spcBef>
                <a:spcPts val="400"/>
              </a:spcBef>
              <a:spcAft>
                <a:spcPts val="0"/>
              </a:spcAft>
              <a:buSzPts val="2000"/>
              <a:buFont typeface="Arial"/>
              <a:buNone/>
              <a:defRPr/>
            </a:lvl7pPr>
            <a:lvl8pPr lvl="7" algn="ctr">
              <a:lnSpc>
                <a:spcPct val="100000"/>
              </a:lnSpc>
              <a:spcBef>
                <a:spcPts val="400"/>
              </a:spcBef>
              <a:spcAft>
                <a:spcPts val="0"/>
              </a:spcAft>
              <a:buSzPts val="2000"/>
              <a:buFont typeface="Arial"/>
              <a:buNone/>
              <a:defRPr/>
            </a:lvl8pPr>
            <a:lvl9pPr lvl="8" algn="ctr">
              <a:lnSpc>
                <a:spcPct val="100000"/>
              </a:lnSpc>
              <a:spcBef>
                <a:spcPts val="400"/>
              </a:spcBef>
              <a:spcAft>
                <a:spcPts val="0"/>
              </a:spcAft>
              <a:buSzPts val="2000"/>
              <a:buFont typeface="Arial"/>
              <a:buNone/>
              <a:defRPr/>
            </a:lvl9pPr>
          </a:lstStyle>
          <a:p>
            <a:endParaRPr/>
          </a:p>
        </p:txBody>
      </p:sp>
      <p:sp>
        <p:nvSpPr>
          <p:cNvPr id="102" name="Google Shape;102;p6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sp>
        <p:nvSpPr>
          <p:cNvPr id="106" name="Google Shape;106;p71"/>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7" name="Google Shape;107;p71"/>
          <p:cNvSpPr txBox="1">
            <a:spLocks noGrp="1"/>
          </p:cNvSpPr>
          <p:nvPr>
            <p:ph type="body" idx="1"/>
          </p:nvPr>
        </p:nvSpPr>
        <p:spPr>
          <a:xfrm>
            <a:off x="311700" y="1536633"/>
            <a:ext cx="8520600" cy="45552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08" name="Google Shape;108;p71"/>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7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1" name="Google Shape;111;p7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Font typeface="Arial"/>
              <a:buNone/>
              <a:defRPr sz="2000"/>
            </a:lvl1pPr>
            <a:lvl2pPr marL="914400" lvl="1" indent="-228600" algn="l">
              <a:lnSpc>
                <a:spcPct val="100000"/>
              </a:lnSpc>
              <a:spcBef>
                <a:spcPts val="360"/>
              </a:spcBef>
              <a:spcAft>
                <a:spcPts val="0"/>
              </a:spcAft>
              <a:buSzPts val="1800"/>
              <a:buFont typeface="Arial"/>
              <a:buNone/>
              <a:defRPr sz="1800"/>
            </a:lvl2pPr>
            <a:lvl3pPr marL="1371600" lvl="2" indent="-228600" algn="l">
              <a:lnSpc>
                <a:spcPct val="100000"/>
              </a:lnSpc>
              <a:spcBef>
                <a:spcPts val="320"/>
              </a:spcBef>
              <a:spcAft>
                <a:spcPts val="0"/>
              </a:spcAft>
              <a:buSzPts val="1600"/>
              <a:buFont typeface="Arial"/>
              <a:buNone/>
              <a:defRPr sz="1600"/>
            </a:lvl3pPr>
            <a:lvl4pPr marL="1828800" lvl="3" indent="-228600" algn="l">
              <a:lnSpc>
                <a:spcPct val="100000"/>
              </a:lnSpc>
              <a:spcBef>
                <a:spcPts val="280"/>
              </a:spcBef>
              <a:spcAft>
                <a:spcPts val="0"/>
              </a:spcAft>
              <a:buSzPts val="1400"/>
              <a:buFont typeface="Arial"/>
              <a:buNone/>
              <a:defRPr sz="1400"/>
            </a:lvl4pPr>
            <a:lvl5pPr marL="2286000" lvl="4" indent="-228600" algn="l">
              <a:lnSpc>
                <a:spcPct val="100000"/>
              </a:lnSpc>
              <a:spcBef>
                <a:spcPts val="280"/>
              </a:spcBef>
              <a:spcAft>
                <a:spcPts val="0"/>
              </a:spcAft>
              <a:buSzPts val="1400"/>
              <a:buFont typeface="Arial"/>
              <a:buNone/>
              <a:defRPr sz="1400"/>
            </a:lvl5pPr>
            <a:lvl6pPr marL="2743200" lvl="5" indent="-228600" algn="l">
              <a:lnSpc>
                <a:spcPct val="100000"/>
              </a:lnSpc>
              <a:spcBef>
                <a:spcPts val="280"/>
              </a:spcBef>
              <a:spcAft>
                <a:spcPts val="0"/>
              </a:spcAft>
              <a:buSzPts val="1400"/>
              <a:buFont typeface="Arial"/>
              <a:buNone/>
              <a:defRPr sz="1400"/>
            </a:lvl6pPr>
            <a:lvl7pPr marL="3200400" lvl="6" indent="-228600" algn="l">
              <a:lnSpc>
                <a:spcPct val="100000"/>
              </a:lnSpc>
              <a:spcBef>
                <a:spcPts val="280"/>
              </a:spcBef>
              <a:spcAft>
                <a:spcPts val="0"/>
              </a:spcAft>
              <a:buSzPts val="1400"/>
              <a:buFont typeface="Arial"/>
              <a:buNone/>
              <a:defRPr sz="1400"/>
            </a:lvl7pPr>
            <a:lvl8pPr marL="3657600" lvl="7" indent="-228600" algn="l">
              <a:lnSpc>
                <a:spcPct val="100000"/>
              </a:lnSpc>
              <a:spcBef>
                <a:spcPts val="280"/>
              </a:spcBef>
              <a:spcAft>
                <a:spcPts val="0"/>
              </a:spcAft>
              <a:buSzPts val="1400"/>
              <a:buFont typeface="Arial"/>
              <a:buNone/>
              <a:defRPr sz="1400"/>
            </a:lvl8pPr>
            <a:lvl9pPr marL="4114800" lvl="8" indent="-228600" algn="l">
              <a:lnSpc>
                <a:spcPct val="100000"/>
              </a:lnSpc>
              <a:spcBef>
                <a:spcPts val="280"/>
              </a:spcBef>
              <a:spcAft>
                <a:spcPts val="0"/>
              </a:spcAft>
              <a:buSzPts val="1400"/>
              <a:buFont typeface="Arial"/>
              <a:buNone/>
              <a:defRPr sz="1400"/>
            </a:lvl9pPr>
          </a:lstStyle>
          <a:p>
            <a:endParaRPr/>
          </a:p>
        </p:txBody>
      </p:sp>
      <p:sp>
        <p:nvSpPr>
          <p:cNvPr id="112" name="Google Shape;112;p7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7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7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73"/>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7" name="Google Shape;117;p73"/>
          <p:cNvSpPr txBox="1">
            <a:spLocks noGrp="1"/>
          </p:cNvSpPr>
          <p:nvPr>
            <p:ph type="body" idx="1"/>
          </p:nvPr>
        </p:nvSpPr>
        <p:spPr>
          <a:xfrm>
            <a:off x="685800" y="1676400"/>
            <a:ext cx="38100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Arial"/>
              <a:buChar char="•"/>
              <a:defRPr sz="2800"/>
            </a:lvl1pPr>
            <a:lvl2pPr marL="914400" lvl="1" indent="-381000" algn="l">
              <a:lnSpc>
                <a:spcPct val="100000"/>
              </a:lnSpc>
              <a:spcBef>
                <a:spcPts val="480"/>
              </a:spcBef>
              <a:spcAft>
                <a:spcPts val="0"/>
              </a:spcAft>
              <a:buSzPts val="2400"/>
              <a:buFont typeface="Arial"/>
              <a:buChar char="–"/>
              <a:defRPr sz="2400"/>
            </a:lvl2pPr>
            <a:lvl3pPr marL="1371600" lvl="2" indent="-355600" algn="l">
              <a:lnSpc>
                <a:spcPct val="100000"/>
              </a:lnSpc>
              <a:spcBef>
                <a:spcPts val="400"/>
              </a:spcBef>
              <a:spcAft>
                <a:spcPts val="0"/>
              </a:spcAft>
              <a:buSzPts val="2000"/>
              <a:buFont typeface="Arial"/>
              <a:buChar char="•"/>
              <a:defRPr sz="2000"/>
            </a:lvl3pPr>
            <a:lvl4pPr marL="1828800" lvl="3" indent="-342900" algn="l">
              <a:lnSpc>
                <a:spcPct val="100000"/>
              </a:lnSpc>
              <a:spcBef>
                <a:spcPts val="360"/>
              </a:spcBef>
              <a:spcAft>
                <a:spcPts val="0"/>
              </a:spcAft>
              <a:buSzPts val="1800"/>
              <a:buFont typeface="Arial"/>
              <a:buChar char="–"/>
              <a:defRPr sz="1800"/>
            </a:lvl4pPr>
            <a:lvl5pPr marL="2286000" lvl="4" indent="-342900" algn="l">
              <a:lnSpc>
                <a:spcPct val="100000"/>
              </a:lnSpc>
              <a:spcBef>
                <a:spcPts val="360"/>
              </a:spcBef>
              <a:spcAft>
                <a:spcPts val="0"/>
              </a:spcAft>
              <a:buSzPts val="1800"/>
              <a:buFont typeface="Arial"/>
              <a:buChar char="»"/>
              <a:defRPr sz="1800"/>
            </a:lvl5pPr>
            <a:lvl6pPr marL="2743200" lvl="5" indent="-342900" algn="l">
              <a:lnSpc>
                <a:spcPct val="100000"/>
              </a:lnSpc>
              <a:spcBef>
                <a:spcPts val="360"/>
              </a:spcBef>
              <a:spcAft>
                <a:spcPts val="0"/>
              </a:spcAft>
              <a:buSzPts val="1800"/>
              <a:buFont typeface="Arial"/>
              <a:buChar char="»"/>
              <a:defRPr sz="1800"/>
            </a:lvl6pPr>
            <a:lvl7pPr marL="3200400" lvl="6" indent="-342900" algn="l">
              <a:lnSpc>
                <a:spcPct val="100000"/>
              </a:lnSpc>
              <a:spcBef>
                <a:spcPts val="360"/>
              </a:spcBef>
              <a:spcAft>
                <a:spcPts val="0"/>
              </a:spcAft>
              <a:buSzPts val="1800"/>
              <a:buFont typeface="Arial"/>
              <a:buChar char="»"/>
              <a:defRPr sz="1800"/>
            </a:lvl7pPr>
            <a:lvl8pPr marL="3657600" lvl="7" indent="-342900" algn="l">
              <a:lnSpc>
                <a:spcPct val="100000"/>
              </a:lnSpc>
              <a:spcBef>
                <a:spcPts val="360"/>
              </a:spcBef>
              <a:spcAft>
                <a:spcPts val="0"/>
              </a:spcAft>
              <a:buSzPts val="1800"/>
              <a:buFont typeface="Arial"/>
              <a:buChar char="»"/>
              <a:defRPr sz="1800"/>
            </a:lvl8pPr>
            <a:lvl9pPr marL="4114800" lvl="8" indent="-342900" algn="l">
              <a:lnSpc>
                <a:spcPct val="100000"/>
              </a:lnSpc>
              <a:spcBef>
                <a:spcPts val="360"/>
              </a:spcBef>
              <a:spcAft>
                <a:spcPts val="0"/>
              </a:spcAft>
              <a:buSzPts val="1800"/>
              <a:buFont typeface="Arial"/>
              <a:buChar char="»"/>
              <a:defRPr sz="1800"/>
            </a:lvl9pPr>
          </a:lstStyle>
          <a:p>
            <a:endParaRPr/>
          </a:p>
        </p:txBody>
      </p:sp>
      <p:sp>
        <p:nvSpPr>
          <p:cNvPr id="118" name="Google Shape;118;p73"/>
          <p:cNvSpPr txBox="1">
            <a:spLocks noGrp="1"/>
          </p:cNvSpPr>
          <p:nvPr>
            <p:ph type="body" idx="2"/>
          </p:nvPr>
        </p:nvSpPr>
        <p:spPr>
          <a:xfrm>
            <a:off x="4648200" y="1676400"/>
            <a:ext cx="38100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Arial"/>
              <a:buChar char="•"/>
              <a:defRPr sz="2800"/>
            </a:lvl1pPr>
            <a:lvl2pPr marL="914400" lvl="1" indent="-381000" algn="l">
              <a:lnSpc>
                <a:spcPct val="100000"/>
              </a:lnSpc>
              <a:spcBef>
                <a:spcPts val="480"/>
              </a:spcBef>
              <a:spcAft>
                <a:spcPts val="0"/>
              </a:spcAft>
              <a:buSzPts val="2400"/>
              <a:buFont typeface="Arial"/>
              <a:buChar char="–"/>
              <a:defRPr sz="2400"/>
            </a:lvl2pPr>
            <a:lvl3pPr marL="1371600" lvl="2" indent="-355600" algn="l">
              <a:lnSpc>
                <a:spcPct val="100000"/>
              </a:lnSpc>
              <a:spcBef>
                <a:spcPts val="400"/>
              </a:spcBef>
              <a:spcAft>
                <a:spcPts val="0"/>
              </a:spcAft>
              <a:buSzPts val="2000"/>
              <a:buFont typeface="Arial"/>
              <a:buChar char="•"/>
              <a:defRPr sz="2000"/>
            </a:lvl3pPr>
            <a:lvl4pPr marL="1828800" lvl="3" indent="-342900" algn="l">
              <a:lnSpc>
                <a:spcPct val="100000"/>
              </a:lnSpc>
              <a:spcBef>
                <a:spcPts val="360"/>
              </a:spcBef>
              <a:spcAft>
                <a:spcPts val="0"/>
              </a:spcAft>
              <a:buSzPts val="1800"/>
              <a:buFont typeface="Arial"/>
              <a:buChar char="–"/>
              <a:defRPr sz="1800"/>
            </a:lvl4pPr>
            <a:lvl5pPr marL="2286000" lvl="4" indent="-342900" algn="l">
              <a:lnSpc>
                <a:spcPct val="100000"/>
              </a:lnSpc>
              <a:spcBef>
                <a:spcPts val="360"/>
              </a:spcBef>
              <a:spcAft>
                <a:spcPts val="0"/>
              </a:spcAft>
              <a:buSzPts val="1800"/>
              <a:buFont typeface="Arial"/>
              <a:buChar char="»"/>
              <a:defRPr sz="1800"/>
            </a:lvl5pPr>
            <a:lvl6pPr marL="2743200" lvl="5" indent="-342900" algn="l">
              <a:lnSpc>
                <a:spcPct val="100000"/>
              </a:lnSpc>
              <a:spcBef>
                <a:spcPts val="360"/>
              </a:spcBef>
              <a:spcAft>
                <a:spcPts val="0"/>
              </a:spcAft>
              <a:buSzPts val="1800"/>
              <a:buFont typeface="Arial"/>
              <a:buChar char="»"/>
              <a:defRPr sz="1800"/>
            </a:lvl6pPr>
            <a:lvl7pPr marL="3200400" lvl="6" indent="-342900" algn="l">
              <a:lnSpc>
                <a:spcPct val="100000"/>
              </a:lnSpc>
              <a:spcBef>
                <a:spcPts val="360"/>
              </a:spcBef>
              <a:spcAft>
                <a:spcPts val="0"/>
              </a:spcAft>
              <a:buSzPts val="1800"/>
              <a:buFont typeface="Arial"/>
              <a:buChar char="»"/>
              <a:defRPr sz="1800"/>
            </a:lvl7pPr>
            <a:lvl8pPr marL="3657600" lvl="7" indent="-342900" algn="l">
              <a:lnSpc>
                <a:spcPct val="100000"/>
              </a:lnSpc>
              <a:spcBef>
                <a:spcPts val="360"/>
              </a:spcBef>
              <a:spcAft>
                <a:spcPts val="0"/>
              </a:spcAft>
              <a:buSzPts val="1800"/>
              <a:buFont typeface="Arial"/>
              <a:buChar char="»"/>
              <a:defRPr sz="1800"/>
            </a:lvl8pPr>
            <a:lvl9pPr marL="4114800" lvl="8" indent="-342900" algn="l">
              <a:lnSpc>
                <a:spcPct val="100000"/>
              </a:lnSpc>
              <a:spcBef>
                <a:spcPts val="360"/>
              </a:spcBef>
              <a:spcAft>
                <a:spcPts val="0"/>
              </a:spcAft>
              <a:buSzPts val="1800"/>
              <a:buFont typeface="Arial"/>
              <a:buChar char="»"/>
              <a:defRPr sz="1800"/>
            </a:lvl9pPr>
          </a:lstStyle>
          <a:p>
            <a:endParaRPr/>
          </a:p>
        </p:txBody>
      </p:sp>
      <p:sp>
        <p:nvSpPr>
          <p:cNvPr id="119" name="Google Shape;119;p7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7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2"/>
        <p:cNvGrpSpPr/>
        <p:nvPr/>
      </p:nvGrpSpPr>
      <p:grpSpPr>
        <a:xfrm>
          <a:off x="0" y="0"/>
          <a:ext cx="0" cy="0"/>
          <a:chOff x="0" y="0"/>
          <a:chExt cx="0" cy="0"/>
        </a:xfrm>
      </p:grpSpPr>
      <p:sp>
        <p:nvSpPr>
          <p:cNvPr id="123" name="Google Shape;123;p77"/>
          <p:cNvSpPr txBox="1">
            <a:spLocks noGrp="1"/>
          </p:cNvSpPr>
          <p:nvPr>
            <p:ph type="title"/>
          </p:nvPr>
        </p:nvSpPr>
        <p:spPr>
          <a:xfrm>
            <a:off x="152400" y="274638"/>
            <a:ext cx="88392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4000" b="1">
                <a:latin typeface="Calibri"/>
                <a:ea typeface="Calibri"/>
                <a:cs typeface="Calibri"/>
                <a:sym typeface="Calibri"/>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4" name="Google Shape;124;p77"/>
          <p:cNvSpPr txBox="1">
            <a:spLocks noGrp="1"/>
          </p:cNvSpPr>
          <p:nvPr>
            <p:ph type="body" idx="1"/>
          </p:nvPr>
        </p:nvSpPr>
        <p:spPr>
          <a:xfrm>
            <a:off x="152400" y="1600200"/>
            <a:ext cx="4343400" cy="4724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Calibri"/>
              <a:buChar char="•"/>
              <a:defRPr sz="2800">
                <a:latin typeface="Calibri"/>
                <a:ea typeface="Calibri"/>
                <a:cs typeface="Calibri"/>
                <a:sym typeface="Calibri"/>
              </a:defRPr>
            </a:lvl1pPr>
            <a:lvl2pPr marL="914400" lvl="1" indent="-381000" algn="l">
              <a:lnSpc>
                <a:spcPct val="100000"/>
              </a:lnSpc>
              <a:spcBef>
                <a:spcPts val="480"/>
              </a:spcBef>
              <a:spcAft>
                <a:spcPts val="0"/>
              </a:spcAft>
              <a:buSzPts val="2400"/>
              <a:buFont typeface="Calibri"/>
              <a:buChar char="–"/>
              <a:defRPr sz="2400">
                <a:latin typeface="Calibri"/>
                <a:ea typeface="Calibri"/>
                <a:cs typeface="Calibri"/>
                <a:sym typeface="Calibri"/>
              </a:defRPr>
            </a:lvl2pPr>
            <a:lvl3pPr marL="1371600" lvl="2" indent="-355600" algn="l">
              <a:lnSpc>
                <a:spcPct val="100000"/>
              </a:lnSpc>
              <a:spcBef>
                <a:spcPts val="400"/>
              </a:spcBef>
              <a:spcAft>
                <a:spcPts val="0"/>
              </a:spcAft>
              <a:buSzPts val="2000"/>
              <a:buFont typeface="Calibri"/>
              <a:buChar char="•"/>
              <a:defRPr sz="2000">
                <a:latin typeface="Calibri"/>
                <a:ea typeface="Calibri"/>
                <a:cs typeface="Calibri"/>
                <a:sym typeface="Calibri"/>
              </a:defRPr>
            </a:lvl3pPr>
            <a:lvl4pPr marL="1828800" lvl="3" indent="-342900" algn="l">
              <a:lnSpc>
                <a:spcPct val="100000"/>
              </a:lnSpc>
              <a:spcBef>
                <a:spcPts val="360"/>
              </a:spcBef>
              <a:spcAft>
                <a:spcPts val="0"/>
              </a:spcAft>
              <a:buSzPts val="1800"/>
              <a:buFont typeface="Calibri"/>
              <a:buChar char="–"/>
              <a:defRPr sz="1800">
                <a:latin typeface="Calibri"/>
                <a:ea typeface="Calibri"/>
                <a:cs typeface="Calibri"/>
                <a:sym typeface="Calibri"/>
              </a:defRPr>
            </a:lvl4pPr>
            <a:lvl5pPr marL="2286000" lvl="4" indent="-342900" algn="l">
              <a:lnSpc>
                <a:spcPct val="100000"/>
              </a:lnSpc>
              <a:spcBef>
                <a:spcPts val="360"/>
              </a:spcBef>
              <a:spcAft>
                <a:spcPts val="0"/>
              </a:spcAft>
              <a:buSzPts val="1800"/>
              <a:buFont typeface="Calibri"/>
              <a:buChar char="»"/>
              <a:defRPr sz="1800">
                <a:latin typeface="Calibri"/>
                <a:ea typeface="Calibri"/>
                <a:cs typeface="Calibri"/>
                <a:sym typeface="Calibri"/>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5" name="Google Shape;125;p77"/>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Calibri"/>
              <a:buChar char="•"/>
              <a:defRPr sz="2800">
                <a:latin typeface="Calibri"/>
                <a:ea typeface="Calibri"/>
                <a:cs typeface="Calibri"/>
                <a:sym typeface="Calibri"/>
              </a:defRPr>
            </a:lvl1pPr>
            <a:lvl2pPr marL="914400" lvl="1" indent="-381000" algn="l">
              <a:lnSpc>
                <a:spcPct val="100000"/>
              </a:lnSpc>
              <a:spcBef>
                <a:spcPts val="480"/>
              </a:spcBef>
              <a:spcAft>
                <a:spcPts val="0"/>
              </a:spcAft>
              <a:buSzPts val="2400"/>
              <a:buFont typeface="Calibri"/>
              <a:buChar char="–"/>
              <a:defRPr sz="2400">
                <a:latin typeface="Calibri"/>
                <a:ea typeface="Calibri"/>
                <a:cs typeface="Calibri"/>
                <a:sym typeface="Calibri"/>
              </a:defRPr>
            </a:lvl2pPr>
            <a:lvl3pPr marL="1371600" lvl="2" indent="-355600" algn="l">
              <a:lnSpc>
                <a:spcPct val="100000"/>
              </a:lnSpc>
              <a:spcBef>
                <a:spcPts val="400"/>
              </a:spcBef>
              <a:spcAft>
                <a:spcPts val="0"/>
              </a:spcAft>
              <a:buSzPts val="2000"/>
              <a:buFont typeface="Calibri"/>
              <a:buChar char="•"/>
              <a:defRPr sz="2000">
                <a:latin typeface="Calibri"/>
                <a:ea typeface="Calibri"/>
                <a:cs typeface="Calibri"/>
                <a:sym typeface="Calibri"/>
              </a:defRPr>
            </a:lvl3pPr>
            <a:lvl4pPr marL="1828800" lvl="3" indent="-342900" algn="l">
              <a:lnSpc>
                <a:spcPct val="100000"/>
              </a:lnSpc>
              <a:spcBef>
                <a:spcPts val="360"/>
              </a:spcBef>
              <a:spcAft>
                <a:spcPts val="0"/>
              </a:spcAft>
              <a:buSzPts val="1800"/>
              <a:buFont typeface="Calibri"/>
              <a:buChar char="–"/>
              <a:defRPr sz="1800">
                <a:latin typeface="Calibri"/>
                <a:ea typeface="Calibri"/>
                <a:cs typeface="Calibri"/>
                <a:sym typeface="Calibri"/>
              </a:defRPr>
            </a:lvl4pPr>
            <a:lvl5pPr marL="2286000" lvl="4" indent="-342900" algn="l">
              <a:lnSpc>
                <a:spcPct val="100000"/>
              </a:lnSpc>
              <a:spcBef>
                <a:spcPts val="360"/>
              </a:spcBef>
              <a:spcAft>
                <a:spcPts val="0"/>
              </a:spcAft>
              <a:buSzPts val="1800"/>
              <a:buFont typeface="Calibri"/>
              <a:buChar char="»"/>
              <a:defRPr sz="1800">
                <a:latin typeface="Calibri"/>
                <a:ea typeface="Calibri"/>
                <a:cs typeface="Calibri"/>
                <a:sym typeface="Calibri"/>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6" name="Google Shape;126;p77"/>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7"/>
        <p:cNvGrpSpPr/>
        <p:nvPr/>
      </p:nvGrpSpPr>
      <p:grpSpPr>
        <a:xfrm>
          <a:off x="0" y="0"/>
          <a:ext cx="0" cy="0"/>
          <a:chOff x="0" y="0"/>
          <a:chExt cx="0" cy="0"/>
        </a:xfrm>
      </p:grpSpPr>
      <p:sp>
        <p:nvSpPr>
          <p:cNvPr id="128" name="Google Shape;128;p78"/>
          <p:cNvSpPr txBox="1">
            <a:spLocks noGrp="1"/>
          </p:cNvSpPr>
          <p:nvPr>
            <p:ph type="body" idx="1"/>
          </p:nvPr>
        </p:nvSpPr>
        <p:spPr>
          <a:xfrm>
            <a:off x="152400" y="152400"/>
            <a:ext cx="8839200" cy="6172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Calibri"/>
              <a:buChar char="•"/>
              <a:defRPr sz="2800">
                <a:latin typeface="Calibri"/>
                <a:ea typeface="Calibri"/>
                <a:cs typeface="Calibri"/>
                <a:sym typeface="Calibri"/>
              </a:defRPr>
            </a:lvl1pPr>
            <a:lvl2pPr marL="914400" lvl="1" indent="-381000" algn="l">
              <a:lnSpc>
                <a:spcPct val="100000"/>
              </a:lnSpc>
              <a:spcBef>
                <a:spcPts val="480"/>
              </a:spcBef>
              <a:spcAft>
                <a:spcPts val="0"/>
              </a:spcAft>
              <a:buSzPts val="2400"/>
              <a:buFont typeface="Calibri"/>
              <a:buChar char="–"/>
              <a:defRPr sz="2400">
                <a:latin typeface="Calibri"/>
                <a:ea typeface="Calibri"/>
                <a:cs typeface="Calibri"/>
                <a:sym typeface="Calibri"/>
              </a:defRPr>
            </a:lvl2pPr>
            <a:lvl3pPr marL="1371600" lvl="2" indent="-355600" algn="l">
              <a:lnSpc>
                <a:spcPct val="100000"/>
              </a:lnSpc>
              <a:spcBef>
                <a:spcPts val="400"/>
              </a:spcBef>
              <a:spcAft>
                <a:spcPts val="0"/>
              </a:spcAft>
              <a:buSzPts val="2000"/>
              <a:buFont typeface="Calibri"/>
              <a:buChar char="•"/>
              <a:defRPr sz="2000">
                <a:latin typeface="Calibri"/>
                <a:ea typeface="Calibri"/>
                <a:cs typeface="Calibri"/>
                <a:sym typeface="Calibri"/>
              </a:defRPr>
            </a:lvl3pPr>
            <a:lvl4pPr marL="1828800" lvl="3" indent="-342900" algn="l">
              <a:lnSpc>
                <a:spcPct val="100000"/>
              </a:lnSpc>
              <a:spcBef>
                <a:spcPts val="360"/>
              </a:spcBef>
              <a:spcAft>
                <a:spcPts val="0"/>
              </a:spcAft>
              <a:buSzPts val="1800"/>
              <a:buFont typeface="Calibri"/>
              <a:buChar char="–"/>
              <a:defRPr sz="1800">
                <a:latin typeface="Calibri"/>
                <a:ea typeface="Calibri"/>
                <a:cs typeface="Calibri"/>
                <a:sym typeface="Calibri"/>
              </a:defRPr>
            </a:lvl4pPr>
            <a:lvl5pPr marL="2286000" lvl="4" indent="-342900" algn="l">
              <a:lnSpc>
                <a:spcPct val="100000"/>
              </a:lnSpc>
              <a:spcBef>
                <a:spcPts val="360"/>
              </a:spcBef>
              <a:spcAft>
                <a:spcPts val="0"/>
              </a:spcAft>
              <a:buSzPts val="1800"/>
              <a:buFont typeface="Calibri"/>
              <a:buChar char="»"/>
              <a:defRPr sz="1800">
                <a:latin typeface="Calibri"/>
                <a:ea typeface="Calibri"/>
                <a:cs typeface="Calibri"/>
                <a:sym typeface="Calibri"/>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9" name="Google Shape;129;p78"/>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0"/>
        <p:cNvGrpSpPr/>
        <p:nvPr/>
      </p:nvGrpSpPr>
      <p:grpSpPr>
        <a:xfrm>
          <a:off x="0" y="0"/>
          <a:ext cx="0" cy="0"/>
          <a:chOff x="0" y="0"/>
          <a:chExt cx="0" cy="0"/>
        </a:xfrm>
      </p:grpSpPr>
      <p:sp>
        <p:nvSpPr>
          <p:cNvPr id="131" name="Google Shape;131;p8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2" name="Google Shape;132;p8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Font typeface="Arial"/>
              <a:buChar char="•"/>
              <a:defRPr sz="3200"/>
            </a:lvl1pPr>
            <a:lvl2pPr marL="914400" lvl="1" indent="-406400" algn="l">
              <a:lnSpc>
                <a:spcPct val="100000"/>
              </a:lnSpc>
              <a:spcBef>
                <a:spcPts val="560"/>
              </a:spcBef>
              <a:spcAft>
                <a:spcPts val="0"/>
              </a:spcAft>
              <a:buSzPts val="2800"/>
              <a:buFont typeface="Arial"/>
              <a:buChar char="–"/>
              <a:defRPr sz="2800"/>
            </a:lvl2pPr>
            <a:lvl3pPr marL="1371600" lvl="2" indent="-381000" algn="l">
              <a:lnSpc>
                <a:spcPct val="100000"/>
              </a:lnSpc>
              <a:spcBef>
                <a:spcPts val="480"/>
              </a:spcBef>
              <a:spcAft>
                <a:spcPts val="0"/>
              </a:spcAft>
              <a:buSzPts val="2400"/>
              <a:buFont typeface="Arial"/>
              <a:buChar char="•"/>
              <a:defRPr sz="2400"/>
            </a:lvl3pPr>
            <a:lvl4pPr marL="1828800" lvl="3" indent="-355600" algn="l">
              <a:lnSpc>
                <a:spcPct val="100000"/>
              </a:lnSpc>
              <a:spcBef>
                <a:spcPts val="400"/>
              </a:spcBef>
              <a:spcAft>
                <a:spcPts val="0"/>
              </a:spcAft>
              <a:buSzPts val="2000"/>
              <a:buFont typeface="Arial"/>
              <a:buChar char="–"/>
              <a:defRPr sz="2000"/>
            </a:lvl4pPr>
            <a:lvl5pPr marL="2286000" lvl="4" indent="-355600" algn="l">
              <a:lnSpc>
                <a:spcPct val="100000"/>
              </a:lnSpc>
              <a:spcBef>
                <a:spcPts val="400"/>
              </a:spcBef>
              <a:spcAft>
                <a:spcPts val="0"/>
              </a:spcAft>
              <a:buSzPts val="2000"/>
              <a:buFont typeface="Arial"/>
              <a:buChar char="»"/>
              <a:defRPr sz="2000"/>
            </a:lvl5pPr>
            <a:lvl6pPr marL="2743200" lvl="5" indent="-355600" algn="l">
              <a:lnSpc>
                <a:spcPct val="100000"/>
              </a:lnSpc>
              <a:spcBef>
                <a:spcPts val="400"/>
              </a:spcBef>
              <a:spcAft>
                <a:spcPts val="0"/>
              </a:spcAft>
              <a:buSzPts val="2000"/>
              <a:buFont typeface="Arial"/>
              <a:buChar char="»"/>
              <a:defRPr sz="2000"/>
            </a:lvl6pPr>
            <a:lvl7pPr marL="3200400" lvl="6" indent="-355600" algn="l">
              <a:lnSpc>
                <a:spcPct val="100000"/>
              </a:lnSpc>
              <a:spcBef>
                <a:spcPts val="400"/>
              </a:spcBef>
              <a:spcAft>
                <a:spcPts val="0"/>
              </a:spcAft>
              <a:buSzPts val="2000"/>
              <a:buFont typeface="Arial"/>
              <a:buChar char="»"/>
              <a:defRPr sz="2000"/>
            </a:lvl7pPr>
            <a:lvl8pPr marL="3657600" lvl="7" indent="-355600" algn="l">
              <a:lnSpc>
                <a:spcPct val="100000"/>
              </a:lnSpc>
              <a:spcBef>
                <a:spcPts val="400"/>
              </a:spcBef>
              <a:spcAft>
                <a:spcPts val="0"/>
              </a:spcAft>
              <a:buSzPts val="2000"/>
              <a:buFont typeface="Arial"/>
              <a:buChar char="»"/>
              <a:defRPr sz="2000"/>
            </a:lvl8pPr>
            <a:lvl9pPr marL="4114800" lvl="8" indent="-355600" algn="l">
              <a:lnSpc>
                <a:spcPct val="100000"/>
              </a:lnSpc>
              <a:spcBef>
                <a:spcPts val="400"/>
              </a:spcBef>
              <a:spcAft>
                <a:spcPts val="0"/>
              </a:spcAft>
              <a:buSzPts val="2000"/>
              <a:buFont typeface="Arial"/>
              <a:buChar char="»"/>
              <a:defRPr sz="2000"/>
            </a:lvl9pPr>
          </a:lstStyle>
          <a:p>
            <a:endParaRPr/>
          </a:p>
        </p:txBody>
      </p:sp>
      <p:sp>
        <p:nvSpPr>
          <p:cNvPr id="133" name="Google Shape;133;p8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Font typeface="Arial"/>
              <a:buNone/>
              <a:defRPr sz="1400"/>
            </a:lvl1pPr>
            <a:lvl2pPr marL="914400" lvl="1" indent="-228600" algn="l">
              <a:lnSpc>
                <a:spcPct val="100000"/>
              </a:lnSpc>
              <a:spcBef>
                <a:spcPts val="240"/>
              </a:spcBef>
              <a:spcAft>
                <a:spcPts val="0"/>
              </a:spcAft>
              <a:buSzPts val="1200"/>
              <a:buFont typeface="Arial"/>
              <a:buNone/>
              <a:defRPr sz="1200"/>
            </a:lvl2pPr>
            <a:lvl3pPr marL="1371600" lvl="2" indent="-228600" algn="l">
              <a:lnSpc>
                <a:spcPct val="100000"/>
              </a:lnSpc>
              <a:spcBef>
                <a:spcPts val="200"/>
              </a:spcBef>
              <a:spcAft>
                <a:spcPts val="0"/>
              </a:spcAft>
              <a:buSzPts val="1000"/>
              <a:buFont typeface="Arial"/>
              <a:buNone/>
              <a:defRPr sz="1000"/>
            </a:lvl3pPr>
            <a:lvl4pPr marL="1828800" lvl="3" indent="-228600" algn="l">
              <a:lnSpc>
                <a:spcPct val="100000"/>
              </a:lnSpc>
              <a:spcBef>
                <a:spcPts val="180"/>
              </a:spcBef>
              <a:spcAft>
                <a:spcPts val="0"/>
              </a:spcAft>
              <a:buSzPts val="900"/>
              <a:buFont typeface="Arial"/>
              <a:buNone/>
              <a:defRPr sz="900"/>
            </a:lvl4pPr>
            <a:lvl5pPr marL="2286000" lvl="4" indent="-228600" algn="l">
              <a:lnSpc>
                <a:spcPct val="100000"/>
              </a:lnSpc>
              <a:spcBef>
                <a:spcPts val="180"/>
              </a:spcBef>
              <a:spcAft>
                <a:spcPts val="0"/>
              </a:spcAft>
              <a:buSzPts val="900"/>
              <a:buFont typeface="Arial"/>
              <a:buNone/>
              <a:defRPr sz="900"/>
            </a:lvl5pPr>
            <a:lvl6pPr marL="2743200" lvl="5" indent="-228600" algn="l">
              <a:lnSpc>
                <a:spcPct val="100000"/>
              </a:lnSpc>
              <a:spcBef>
                <a:spcPts val="180"/>
              </a:spcBef>
              <a:spcAft>
                <a:spcPts val="0"/>
              </a:spcAft>
              <a:buSzPts val="900"/>
              <a:buFont typeface="Arial"/>
              <a:buNone/>
              <a:defRPr sz="900"/>
            </a:lvl6pPr>
            <a:lvl7pPr marL="3200400" lvl="6" indent="-228600" algn="l">
              <a:lnSpc>
                <a:spcPct val="100000"/>
              </a:lnSpc>
              <a:spcBef>
                <a:spcPts val="180"/>
              </a:spcBef>
              <a:spcAft>
                <a:spcPts val="0"/>
              </a:spcAft>
              <a:buSzPts val="900"/>
              <a:buFont typeface="Arial"/>
              <a:buNone/>
              <a:defRPr sz="900"/>
            </a:lvl7pPr>
            <a:lvl8pPr marL="3657600" lvl="7" indent="-228600" algn="l">
              <a:lnSpc>
                <a:spcPct val="100000"/>
              </a:lnSpc>
              <a:spcBef>
                <a:spcPts val="180"/>
              </a:spcBef>
              <a:spcAft>
                <a:spcPts val="0"/>
              </a:spcAft>
              <a:buSzPts val="900"/>
              <a:buFont typeface="Arial"/>
              <a:buNone/>
              <a:defRPr sz="900"/>
            </a:lvl8pPr>
            <a:lvl9pPr marL="4114800" lvl="8" indent="-228600" algn="l">
              <a:lnSpc>
                <a:spcPct val="100000"/>
              </a:lnSpc>
              <a:spcBef>
                <a:spcPts val="180"/>
              </a:spcBef>
              <a:spcAft>
                <a:spcPts val="0"/>
              </a:spcAft>
              <a:buSzPts val="900"/>
              <a:buFont typeface="Arial"/>
              <a:buNone/>
              <a:defRPr sz="900"/>
            </a:lvl9pPr>
          </a:lstStyle>
          <a:p>
            <a:endParaRPr/>
          </a:p>
        </p:txBody>
      </p:sp>
      <p:sp>
        <p:nvSpPr>
          <p:cNvPr id="134" name="Google Shape;134;p8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8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8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7"/>
        <p:cNvGrpSpPr/>
        <p:nvPr/>
      </p:nvGrpSpPr>
      <p:grpSpPr>
        <a:xfrm>
          <a:off x="0" y="0"/>
          <a:ext cx="0" cy="0"/>
          <a:chOff x="0" y="0"/>
          <a:chExt cx="0" cy="0"/>
        </a:xfrm>
      </p:grpSpPr>
      <p:sp>
        <p:nvSpPr>
          <p:cNvPr id="138" name="Google Shape;138;p8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9" name="Google Shape;139;p83"/>
          <p:cNvSpPr>
            <a:spLocks noGrp="1"/>
          </p:cNvSpPr>
          <p:nvPr>
            <p:ph type="pic" idx="2"/>
          </p:nvPr>
        </p:nvSpPr>
        <p:spPr>
          <a:xfrm>
            <a:off x="1792288" y="612775"/>
            <a:ext cx="5486400" cy="4114800"/>
          </a:xfrm>
          <a:prstGeom prst="rect">
            <a:avLst/>
          </a:prstGeom>
          <a:noFill/>
          <a:ln>
            <a:noFill/>
          </a:ln>
        </p:spPr>
        <p:txBody>
          <a:bodyPr/>
          <a:lstStyle/>
          <a:p>
            <a:endParaRPr lang="en-US"/>
          </a:p>
        </p:txBody>
      </p:sp>
      <p:sp>
        <p:nvSpPr>
          <p:cNvPr id="140" name="Google Shape;140;p8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Font typeface="Arial"/>
              <a:buNone/>
              <a:defRPr sz="1400"/>
            </a:lvl1pPr>
            <a:lvl2pPr marL="914400" lvl="1" indent="-228600" algn="l">
              <a:lnSpc>
                <a:spcPct val="100000"/>
              </a:lnSpc>
              <a:spcBef>
                <a:spcPts val="240"/>
              </a:spcBef>
              <a:spcAft>
                <a:spcPts val="0"/>
              </a:spcAft>
              <a:buSzPts val="1200"/>
              <a:buFont typeface="Arial"/>
              <a:buNone/>
              <a:defRPr sz="1200"/>
            </a:lvl2pPr>
            <a:lvl3pPr marL="1371600" lvl="2" indent="-228600" algn="l">
              <a:lnSpc>
                <a:spcPct val="100000"/>
              </a:lnSpc>
              <a:spcBef>
                <a:spcPts val="200"/>
              </a:spcBef>
              <a:spcAft>
                <a:spcPts val="0"/>
              </a:spcAft>
              <a:buSzPts val="1000"/>
              <a:buFont typeface="Arial"/>
              <a:buNone/>
              <a:defRPr sz="1000"/>
            </a:lvl3pPr>
            <a:lvl4pPr marL="1828800" lvl="3" indent="-228600" algn="l">
              <a:lnSpc>
                <a:spcPct val="100000"/>
              </a:lnSpc>
              <a:spcBef>
                <a:spcPts val="180"/>
              </a:spcBef>
              <a:spcAft>
                <a:spcPts val="0"/>
              </a:spcAft>
              <a:buSzPts val="900"/>
              <a:buFont typeface="Arial"/>
              <a:buNone/>
              <a:defRPr sz="900"/>
            </a:lvl4pPr>
            <a:lvl5pPr marL="2286000" lvl="4" indent="-228600" algn="l">
              <a:lnSpc>
                <a:spcPct val="100000"/>
              </a:lnSpc>
              <a:spcBef>
                <a:spcPts val="180"/>
              </a:spcBef>
              <a:spcAft>
                <a:spcPts val="0"/>
              </a:spcAft>
              <a:buSzPts val="900"/>
              <a:buFont typeface="Arial"/>
              <a:buNone/>
              <a:defRPr sz="900"/>
            </a:lvl5pPr>
            <a:lvl6pPr marL="2743200" lvl="5" indent="-228600" algn="l">
              <a:lnSpc>
                <a:spcPct val="100000"/>
              </a:lnSpc>
              <a:spcBef>
                <a:spcPts val="180"/>
              </a:spcBef>
              <a:spcAft>
                <a:spcPts val="0"/>
              </a:spcAft>
              <a:buSzPts val="900"/>
              <a:buFont typeface="Arial"/>
              <a:buNone/>
              <a:defRPr sz="900"/>
            </a:lvl6pPr>
            <a:lvl7pPr marL="3200400" lvl="6" indent="-228600" algn="l">
              <a:lnSpc>
                <a:spcPct val="100000"/>
              </a:lnSpc>
              <a:spcBef>
                <a:spcPts val="180"/>
              </a:spcBef>
              <a:spcAft>
                <a:spcPts val="0"/>
              </a:spcAft>
              <a:buSzPts val="900"/>
              <a:buFont typeface="Arial"/>
              <a:buNone/>
              <a:defRPr sz="900"/>
            </a:lvl7pPr>
            <a:lvl8pPr marL="3657600" lvl="7" indent="-228600" algn="l">
              <a:lnSpc>
                <a:spcPct val="100000"/>
              </a:lnSpc>
              <a:spcBef>
                <a:spcPts val="180"/>
              </a:spcBef>
              <a:spcAft>
                <a:spcPts val="0"/>
              </a:spcAft>
              <a:buSzPts val="900"/>
              <a:buFont typeface="Arial"/>
              <a:buNone/>
              <a:defRPr sz="900"/>
            </a:lvl8pPr>
            <a:lvl9pPr marL="4114800" lvl="8" indent="-228600" algn="l">
              <a:lnSpc>
                <a:spcPct val="100000"/>
              </a:lnSpc>
              <a:spcBef>
                <a:spcPts val="180"/>
              </a:spcBef>
              <a:spcAft>
                <a:spcPts val="0"/>
              </a:spcAft>
              <a:buSzPts val="900"/>
              <a:buFont typeface="Arial"/>
              <a:buNone/>
              <a:defRPr sz="900"/>
            </a:lvl9pPr>
          </a:lstStyle>
          <a:p>
            <a:endParaRPr/>
          </a:p>
        </p:txBody>
      </p:sp>
      <p:sp>
        <p:nvSpPr>
          <p:cNvPr id="141" name="Google Shape;141;p8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8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8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4"/>
        <p:cNvGrpSpPr/>
        <p:nvPr/>
      </p:nvGrpSpPr>
      <p:grpSpPr>
        <a:xfrm>
          <a:off x="0" y="0"/>
          <a:ext cx="0" cy="0"/>
          <a:chOff x="0" y="0"/>
          <a:chExt cx="0" cy="0"/>
        </a:xfrm>
      </p:grpSpPr>
      <p:sp>
        <p:nvSpPr>
          <p:cNvPr id="145" name="Google Shape;145;p84"/>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6" name="Google Shape;146;p84"/>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47" name="Google Shape;147;p8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8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8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0"/>
        <p:cNvGrpSpPr/>
        <p:nvPr/>
      </p:nvGrpSpPr>
      <p:grpSpPr>
        <a:xfrm>
          <a:off x="0" y="0"/>
          <a:ext cx="0" cy="0"/>
          <a:chOff x="0" y="0"/>
          <a:chExt cx="0" cy="0"/>
        </a:xfrm>
      </p:grpSpPr>
      <p:sp>
        <p:nvSpPr>
          <p:cNvPr id="151" name="Google Shape;151;p135"/>
          <p:cNvSpPr txBox="1">
            <a:spLocks noGrp="1"/>
          </p:cNvSpPr>
          <p:nvPr>
            <p:ph type="title"/>
          </p:nvPr>
        </p:nvSpPr>
        <p:spPr>
          <a:xfrm rot="5400000">
            <a:off x="4705350" y="2038350"/>
            <a:ext cx="5562600" cy="1943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2" name="Google Shape;152;p135"/>
          <p:cNvSpPr txBox="1">
            <a:spLocks noGrp="1"/>
          </p:cNvSpPr>
          <p:nvPr>
            <p:ph type="body" idx="1"/>
          </p:nvPr>
        </p:nvSpPr>
        <p:spPr>
          <a:xfrm rot="5400000">
            <a:off x="742950" y="171450"/>
            <a:ext cx="5562600" cy="5676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53" name="Google Shape;153;p13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3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3"/>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56"/>
        <p:cNvGrpSpPr/>
        <p:nvPr/>
      </p:nvGrpSpPr>
      <p:grpSpPr>
        <a:xfrm>
          <a:off x="0" y="0"/>
          <a:ext cx="0" cy="0"/>
          <a:chOff x="0" y="0"/>
          <a:chExt cx="0" cy="0"/>
        </a:xfrm>
      </p:grpSpPr>
      <p:sp>
        <p:nvSpPr>
          <p:cNvPr id="157" name="Google Shape;157;p136"/>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8" name="Google Shape;158;p136"/>
          <p:cNvSpPr txBox="1">
            <a:spLocks noGrp="1"/>
          </p:cNvSpPr>
          <p:nvPr>
            <p:ph type="body" idx="1"/>
          </p:nvPr>
        </p:nvSpPr>
        <p:spPr>
          <a:xfrm>
            <a:off x="685800" y="1676400"/>
            <a:ext cx="381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59" name="Google Shape;159;p136"/>
          <p:cNvSpPr txBox="1">
            <a:spLocks noGrp="1"/>
          </p:cNvSpPr>
          <p:nvPr>
            <p:ph type="body" idx="2"/>
          </p:nvPr>
        </p:nvSpPr>
        <p:spPr>
          <a:xfrm>
            <a:off x="4648200" y="1676400"/>
            <a:ext cx="381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60" name="Google Shape;160;p13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3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163"/>
        <p:cNvGrpSpPr/>
        <p:nvPr/>
      </p:nvGrpSpPr>
      <p:grpSpPr>
        <a:xfrm>
          <a:off x="0" y="0"/>
          <a:ext cx="0" cy="0"/>
          <a:chOff x="0" y="0"/>
          <a:chExt cx="0" cy="0"/>
        </a:xfrm>
      </p:grpSpPr>
      <p:sp>
        <p:nvSpPr>
          <p:cNvPr id="164" name="Google Shape;164;p137"/>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5" name="Google Shape;165;p137"/>
          <p:cNvSpPr txBox="1">
            <a:spLocks noGrp="1"/>
          </p:cNvSpPr>
          <p:nvPr>
            <p:ph type="body" idx="1"/>
          </p:nvPr>
        </p:nvSpPr>
        <p:spPr>
          <a:xfrm>
            <a:off x="685800" y="1676400"/>
            <a:ext cx="381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66" name="Google Shape;166;p137"/>
          <p:cNvSpPr txBox="1">
            <a:spLocks noGrp="1"/>
          </p:cNvSpPr>
          <p:nvPr>
            <p:ph type="body" idx="2"/>
          </p:nvPr>
        </p:nvSpPr>
        <p:spPr>
          <a:xfrm>
            <a:off x="4648200" y="1676400"/>
            <a:ext cx="381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67" name="Google Shape;167;p13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1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3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170"/>
        <p:cNvGrpSpPr/>
        <p:nvPr/>
      </p:nvGrpSpPr>
      <p:grpSpPr>
        <a:xfrm>
          <a:off x="0" y="0"/>
          <a:ext cx="0" cy="0"/>
          <a:chOff x="0" y="0"/>
          <a:chExt cx="0" cy="0"/>
        </a:xfrm>
      </p:grpSpPr>
      <p:sp>
        <p:nvSpPr>
          <p:cNvPr id="171" name="Google Shape;171;p138"/>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2" name="Google Shape;172;p138"/>
          <p:cNvSpPr>
            <a:spLocks noGrp="1"/>
          </p:cNvSpPr>
          <p:nvPr>
            <p:ph type="clipArt" idx="2"/>
          </p:nvPr>
        </p:nvSpPr>
        <p:spPr>
          <a:xfrm>
            <a:off x="685800" y="1676400"/>
            <a:ext cx="3810000" cy="4114800"/>
          </a:xfrm>
          <a:prstGeom prst="rect">
            <a:avLst/>
          </a:prstGeom>
          <a:noFill/>
          <a:ln>
            <a:noFill/>
          </a:ln>
        </p:spPr>
        <p:txBody>
          <a:bodyPr/>
          <a:lstStyle/>
          <a:p>
            <a:endParaRPr lang="en-US"/>
          </a:p>
        </p:txBody>
      </p:sp>
      <p:sp>
        <p:nvSpPr>
          <p:cNvPr id="173" name="Google Shape;173;p138"/>
          <p:cNvSpPr txBox="1">
            <a:spLocks noGrp="1"/>
          </p:cNvSpPr>
          <p:nvPr>
            <p:ph type="body" idx="1"/>
          </p:nvPr>
        </p:nvSpPr>
        <p:spPr>
          <a:xfrm>
            <a:off x="4648200" y="1676400"/>
            <a:ext cx="381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74" name="Google Shape;174;p13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13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177"/>
        <p:cNvGrpSpPr/>
        <p:nvPr/>
      </p:nvGrpSpPr>
      <p:grpSpPr>
        <a:xfrm>
          <a:off x="0" y="0"/>
          <a:ext cx="0" cy="0"/>
          <a:chOff x="0" y="0"/>
          <a:chExt cx="0" cy="0"/>
        </a:xfrm>
      </p:grpSpPr>
      <p:sp>
        <p:nvSpPr>
          <p:cNvPr id="178" name="Google Shape;178;p139"/>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9" name="Google Shape;179;p139"/>
          <p:cNvSpPr txBox="1">
            <a:spLocks noGrp="1"/>
          </p:cNvSpPr>
          <p:nvPr>
            <p:ph type="body" idx="1"/>
          </p:nvPr>
        </p:nvSpPr>
        <p:spPr>
          <a:xfrm>
            <a:off x="685800" y="1676400"/>
            <a:ext cx="381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80" name="Google Shape;180;p139"/>
          <p:cNvSpPr>
            <a:spLocks noGrp="1"/>
          </p:cNvSpPr>
          <p:nvPr>
            <p:ph type="clipArt" idx="2"/>
          </p:nvPr>
        </p:nvSpPr>
        <p:spPr>
          <a:xfrm>
            <a:off x="4648200" y="1676400"/>
            <a:ext cx="3810000" cy="4114800"/>
          </a:xfrm>
          <a:prstGeom prst="rect">
            <a:avLst/>
          </a:prstGeom>
          <a:noFill/>
          <a:ln>
            <a:noFill/>
          </a:ln>
        </p:spPr>
        <p:txBody>
          <a:bodyPr/>
          <a:lstStyle/>
          <a:p>
            <a:endParaRPr lang="en-US"/>
          </a:p>
        </p:txBody>
      </p:sp>
      <p:sp>
        <p:nvSpPr>
          <p:cNvPr id="181" name="Google Shape;181;p13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1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13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84"/>
        <p:cNvGrpSpPr/>
        <p:nvPr/>
      </p:nvGrpSpPr>
      <p:grpSpPr>
        <a:xfrm>
          <a:off x="0" y="0"/>
          <a:ext cx="0" cy="0"/>
          <a:chOff x="0" y="0"/>
          <a:chExt cx="0" cy="0"/>
        </a:xfrm>
      </p:grpSpPr>
      <p:sp>
        <p:nvSpPr>
          <p:cNvPr id="185" name="Google Shape;185;p140"/>
          <p:cNvSpPr txBox="1">
            <a:spLocks noGrp="1"/>
          </p:cNvSpPr>
          <p:nvPr>
            <p:ph type="body" idx="1"/>
          </p:nvPr>
        </p:nvSpPr>
        <p:spPr>
          <a:xfrm>
            <a:off x="152400" y="152400"/>
            <a:ext cx="8839200" cy="6172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Calibri"/>
              <a:buChar char="•"/>
              <a:defRPr sz="2800">
                <a:latin typeface="Calibri"/>
                <a:ea typeface="Calibri"/>
                <a:cs typeface="Calibri"/>
                <a:sym typeface="Calibri"/>
              </a:defRPr>
            </a:lvl1pPr>
            <a:lvl2pPr marL="914400" lvl="1" indent="-381000" algn="l">
              <a:lnSpc>
                <a:spcPct val="100000"/>
              </a:lnSpc>
              <a:spcBef>
                <a:spcPts val="480"/>
              </a:spcBef>
              <a:spcAft>
                <a:spcPts val="0"/>
              </a:spcAft>
              <a:buSzPts val="2400"/>
              <a:buFont typeface="Calibri"/>
              <a:buChar char="–"/>
              <a:defRPr sz="2400">
                <a:latin typeface="Calibri"/>
                <a:ea typeface="Calibri"/>
                <a:cs typeface="Calibri"/>
                <a:sym typeface="Calibri"/>
              </a:defRPr>
            </a:lvl2pPr>
            <a:lvl3pPr marL="1371600" lvl="2" indent="-355600" algn="l">
              <a:lnSpc>
                <a:spcPct val="100000"/>
              </a:lnSpc>
              <a:spcBef>
                <a:spcPts val="400"/>
              </a:spcBef>
              <a:spcAft>
                <a:spcPts val="0"/>
              </a:spcAft>
              <a:buSzPts val="2000"/>
              <a:buFont typeface="Calibri"/>
              <a:buChar char="•"/>
              <a:defRPr sz="2000">
                <a:latin typeface="Calibri"/>
                <a:ea typeface="Calibri"/>
                <a:cs typeface="Calibri"/>
                <a:sym typeface="Calibri"/>
              </a:defRPr>
            </a:lvl3pPr>
            <a:lvl4pPr marL="1828800" lvl="3" indent="-342900" algn="l">
              <a:lnSpc>
                <a:spcPct val="100000"/>
              </a:lnSpc>
              <a:spcBef>
                <a:spcPts val="360"/>
              </a:spcBef>
              <a:spcAft>
                <a:spcPts val="0"/>
              </a:spcAft>
              <a:buSzPts val="1800"/>
              <a:buFont typeface="Calibri"/>
              <a:buChar char="–"/>
              <a:defRPr sz="1800">
                <a:latin typeface="Calibri"/>
                <a:ea typeface="Calibri"/>
                <a:cs typeface="Calibri"/>
                <a:sym typeface="Calibri"/>
              </a:defRPr>
            </a:lvl4pPr>
            <a:lvl5pPr marL="2286000" lvl="4" indent="-342900" algn="l">
              <a:lnSpc>
                <a:spcPct val="100000"/>
              </a:lnSpc>
              <a:spcBef>
                <a:spcPts val="360"/>
              </a:spcBef>
              <a:spcAft>
                <a:spcPts val="0"/>
              </a:spcAft>
              <a:buSzPts val="1800"/>
              <a:buFont typeface="Calibri"/>
              <a:buChar char="»"/>
              <a:defRPr sz="1800">
                <a:latin typeface="Calibri"/>
                <a:ea typeface="Calibri"/>
                <a:cs typeface="Calibri"/>
                <a:sym typeface="Calibri"/>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86" name="Google Shape;186;p140"/>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300" b="0"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87"/>
        <p:cNvGrpSpPr/>
        <p:nvPr/>
      </p:nvGrpSpPr>
      <p:grpSpPr>
        <a:xfrm>
          <a:off x="0" y="0"/>
          <a:ext cx="0" cy="0"/>
          <a:chOff x="0" y="0"/>
          <a:chExt cx="0" cy="0"/>
        </a:xfrm>
      </p:grpSpPr>
      <p:sp>
        <p:nvSpPr>
          <p:cNvPr id="188" name="Google Shape;188;p141"/>
          <p:cNvSpPr txBox="1">
            <a:spLocks noGrp="1"/>
          </p:cNvSpPr>
          <p:nvPr>
            <p:ph type="title"/>
          </p:nvPr>
        </p:nvSpPr>
        <p:spPr>
          <a:xfrm>
            <a:off x="311700" y="2867800"/>
            <a:ext cx="8520600" cy="1122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89" name="Google Shape;189;p141"/>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9"/>
        <p:cNvGrpSpPr/>
        <p:nvPr/>
      </p:nvGrpSpPr>
      <p:grpSpPr>
        <a:xfrm>
          <a:off x="0" y="0"/>
          <a:ext cx="0" cy="0"/>
          <a:chOff x="0" y="0"/>
          <a:chExt cx="0" cy="0"/>
        </a:xfrm>
      </p:grpSpPr>
      <p:sp>
        <p:nvSpPr>
          <p:cNvPr id="200" name="Google Shape;200;p90"/>
          <p:cNvSpPr txBox="1">
            <a:spLocks noGrp="1"/>
          </p:cNvSpPr>
          <p:nvPr>
            <p:ph type="title"/>
          </p:nvPr>
        </p:nvSpPr>
        <p:spPr>
          <a:xfrm>
            <a:off x="152400" y="274638"/>
            <a:ext cx="88392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4400" b="1">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7"/>
        <p:cNvGrpSpPr/>
        <p:nvPr/>
      </p:nvGrpSpPr>
      <p:grpSpPr>
        <a:xfrm>
          <a:off x="0" y="0"/>
          <a:ext cx="0" cy="0"/>
          <a:chOff x="0" y="0"/>
          <a:chExt cx="0" cy="0"/>
        </a:xfrm>
      </p:grpSpPr>
      <p:sp>
        <p:nvSpPr>
          <p:cNvPr id="208" name="Google Shape;208;p1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9" name="Google Shape;209;p1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3200"/>
              <a:buFont typeface="Arial"/>
              <a:buNone/>
              <a:defRPr/>
            </a:lvl1pPr>
            <a:lvl2pPr lvl="1" algn="ctr">
              <a:lnSpc>
                <a:spcPct val="100000"/>
              </a:lnSpc>
              <a:spcBef>
                <a:spcPts val="560"/>
              </a:spcBef>
              <a:spcAft>
                <a:spcPts val="0"/>
              </a:spcAft>
              <a:buSzPts val="2800"/>
              <a:buFont typeface="Arial"/>
              <a:buNone/>
              <a:defRPr/>
            </a:lvl2pPr>
            <a:lvl3pPr lvl="2" algn="ctr">
              <a:lnSpc>
                <a:spcPct val="100000"/>
              </a:lnSpc>
              <a:spcBef>
                <a:spcPts val="480"/>
              </a:spcBef>
              <a:spcAft>
                <a:spcPts val="0"/>
              </a:spcAft>
              <a:buSzPts val="2400"/>
              <a:buFont typeface="Arial"/>
              <a:buNone/>
              <a:defRPr/>
            </a:lvl3pPr>
            <a:lvl4pPr lvl="3" algn="ctr">
              <a:lnSpc>
                <a:spcPct val="100000"/>
              </a:lnSpc>
              <a:spcBef>
                <a:spcPts val="400"/>
              </a:spcBef>
              <a:spcAft>
                <a:spcPts val="0"/>
              </a:spcAft>
              <a:buSzPts val="2000"/>
              <a:buFont typeface="Arial"/>
              <a:buNone/>
              <a:defRPr/>
            </a:lvl4pPr>
            <a:lvl5pPr lvl="4" algn="ctr">
              <a:lnSpc>
                <a:spcPct val="100000"/>
              </a:lnSpc>
              <a:spcBef>
                <a:spcPts val="400"/>
              </a:spcBef>
              <a:spcAft>
                <a:spcPts val="0"/>
              </a:spcAft>
              <a:buSzPts val="2000"/>
              <a:buFont typeface="Arial"/>
              <a:buNone/>
              <a:defRPr/>
            </a:lvl5pPr>
            <a:lvl6pPr lvl="5" algn="ctr">
              <a:lnSpc>
                <a:spcPct val="100000"/>
              </a:lnSpc>
              <a:spcBef>
                <a:spcPts val="400"/>
              </a:spcBef>
              <a:spcAft>
                <a:spcPts val="0"/>
              </a:spcAft>
              <a:buSzPts val="2000"/>
              <a:buFont typeface="Arial"/>
              <a:buNone/>
              <a:defRPr/>
            </a:lvl6pPr>
            <a:lvl7pPr lvl="6" algn="ctr">
              <a:lnSpc>
                <a:spcPct val="100000"/>
              </a:lnSpc>
              <a:spcBef>
                <a:spcPts val="400"/>
              </a:spcBef>
              <a:spcAft>
                <a:spcPts val="0"/>
              </a:spcAft>
              <a:buSzPts val="2000"/>
              <a:buFont typeface="Arial"/>
              <a:buNone/>
              <a:defRPr/>
            </a:lvl7pPr>
            <a:lvl8pPr lvl="7" algn="ctr">
              <a:lnSpc>
                <a:spcPct val="100000"/>
              </a:lnSpc>
              <a:spcBef>
                <a:spcPts val="400"/>
              </a:spcBef>
              <a:spcAft>
                <a:spcPts val="0"/>
              </a:spcAft>
              <a:buSzPts val="2000"/>
              <a:buFont typeface="Arial"/>
              <a:buNone/>
              <a:defRPr/>
            </a:lvl8pPr>
            <a:lvl9pPr lvl="8" algn="ctr">
              <a:lnSpc>
                <a:spcPct val="100000"/>
              </a:lnSpc>
              <a:spcBef>
                <a:spcPts val="400"/>
              </a:spcBef>
              <a:spcAft>
                <a:spcPts val="0"/>
              </a:spcAft>
              <a:buSzPts val="2000"/>
              <a:buFont typeface="Arial"/>
              <a:buNone/>
              <a:defRPr/>
            </a:lvl9pPr>
          </a:lstStyle>
          <a:p>
            <a:endParaRPr/>
          </a:p>
        </p:txBody>
      </p:sp>
      <p:sp>
        <p:nvSpPr>
          <p:cNvPr id="210" name="Google Shape;210;p12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1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3"/>
        <p:cNvGrpSpPr/>
        <p:nvPr/>
      </p:nvGrpSpPr>
      <p:grpSpPr>
        <a:xfrm>
          <a:off x="0" y="0"/>
          <a:ext cx="0" cy="0"/>
          <a:chOff x="0" y="0"/>
          <a:chExt cx="0" cy="0"/>
        </a:xfrm>
      </p:grpSpPr>
      <p:sp>
        <p:nvSpPr>
          <p:cNvPr id="214" name="Google Shape;214;p1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5" name="Google Shape;215;p1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Font typeface="Arial"/>
              <a:buNone/>
              <a:defRPr sz="2000"/>
            </a:lvl1pPr>
            <a:lvl2pPr marL="914400" lvl="1" indent="-228600" algn="l">
              <a:lnSpc>
                <a:spcPct val="100000"/>
              </a:lnSpc>
              <a:spcBef>
                <a:spcPts val="360"/>
              </a:spcBef>
              <a:spcAft>
                <a:spcPts val="0"/>
              </a:spcAft>
              <a:buSzPts val="1800"/>
              <a:buFont typeface="Arial"/>
              <a:buNone/>
              <a:defRPr sz="1800"/>
            </a:lvl2pPr>
            <a:lvl3pPr marL="1371600" lvl="2" indent="-228600" algn="l">
              <a:lnSpc>
                <a:spcPct val="100000"/>
              </a:lnSpc>
              <a:spcBef>
                <a:spcPts val="320"/>
              </a:spcBef>
              <a:spcAft>
                <a:spcPts val="0"/>
              </a:spcAft>
              <a:buSzPts val="1600"/>
              <a:buFont typeface="Arial"/>
              <a:buNone/>
              <a:defRPr sz="1600"/>
            </a:lvl3pPr>
            <a:lvl4pPr marL="1828800" lvl="3" indent="-228600" algn="l">
              <a:lnSpc>
                <a:spcPct val="100000"/>
              </a:lnSpc>
              <a:spcBef>
                <a:spcPts val="280"/>
              </a:spcBef>
              <a:spcAft>
                <a:spcPts val="0"/>
              </a:spcAft>
              <a:buSzPts val="1400"/>
              <a:buFont typeface="Arial"/>
              <a:buNone/>
              <a:defRPr sz="1400"/>
            </a:lvl4pPr>
            <a:lvl5pPr marL="2286000" lvl="4" indent="-228600" algn="l">
              <a:lnSpc>
                <a:spcPct val="100000"/>
              </a:lnSpc>
              <a:spcBef>
                <a:spcPts val="280"/>
              </a:spcBef>
              <a:spcAft>
                <a:spcPts val="0"/>
              </a:spcAft>
              <a:buSzPts val="1400"/>
              <a:buFont typeface="Arial"/>
              <a:buNone/>
              <a:defRPr sz="1400"/>
            </a:lvl5pPr>
            <a:lvl6pPr marL="2743200" lvl="5" indent="-228600" algn="l">
              <a:lnSpc>
                <a:spcPct val="100000"/>
              </a:lnSpc>
              <a:spcBef>
                <a:spcPts val="280"/>
              </a:spcBef>
              <a:spcAft>
                <a:spcPts val="0"/>
              </a:spcAft>
              <a:buSzPts val="1400"/>
              <a:buFont typeface="Arial"/>
              <a:buNone/>
              <a:defRPr sz="1400"/>
            </a:lvl6pPr>
            <a:lvl7pPr marL="3200400" lvl="6" indent="-228600" algn="l">
              <a:lnSpc>
                <a:spcPct val="100000"/>
              </a:lnSpc>
              <a:spcBef>
                <a:spcPts val="280"/>
              </a:spcBef>
              <a:spcAft>
                <a:spcPts val="0"/>
              </a:spcAft>
              <a:buSzPts val="1400"/>
              <a:buFont typeface="Arial"/>
              <a:buNone/>
              <a:defRPr sz="1400"/>
            </a:lvl7pPr>
            <a:lvl8pPr marL="3657600" lvl="7" indent="-228600" algn="l">
              <a:lnSpc>
                <a:spcPct val="100000"/>
              </a:lnSpc>
              <a:spcBef>
                <a:spcPts val="280"/>
              </a:spcBef>
              <a:spcAft>
                <a:spcPts val="0"/>
              </a:spcAft>
              <a:buSzPts val="1400"/>
              <a:buFont typeface="Arial"/>
              <a:buNone/>
              <a:defRPr sz="1400"/>
            </a:lvl8pPr>
            <a:lvl9pPr marL="4114800" lvl="8" indent="-228600" algn="l">
              <a:lnSpc>
                <a:spcPct val="100000"/>
              </a:lnSpc>
              <a:spcBef>
                <a:spcPts val="280"/>
              </a:spcBef>
              <a:spcAft>
                <a:spcPts val="0"/>
              </a:spcAft>
              <a:buSzPts val="1400"/>
              <a:buFont typeface="Arial"/>
              <a:buNone/>
              <a:defRPr sz="1400"/>
            </a:lvl9pPr>
          </a:lstStyle>
          <a:p>
            <a:endParaRPr/>
          </a:p>
        </p:txBody>
      </p:sp>
      <p:sp>
        <p:nvSpPr>
          <p:cNvPr id="216" name="Google Shape;216;p12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1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1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9"/>
        <p:cNvGrpSpPr/>
        <p:nvPr/>
      </p:nvGrpSpPr>
      <p:grpSpPr>
        <a:xfrm>
          <a:off x="0" y="0"/>
          <a:ext cx="0" cy="0"/>
          <a:chOff x="0" y="0"/>
          <a:chExt cx="0" cy="0"/>
        </a:xfrm>
      </p:grpSpPr>
      <p:sp>
        <p:nvSpPr>
          <p:cNvPr id="220" name="Google Shape;220;p123"/>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1" name="Google Shape;221;p123"/>
          <p:cNvSpPr txBox="1">
            <a:spLocks noGrp="1"/>
          </p:cNvSpPr>
          <p:nvPr>
            <p:ph type="body" idx="1"/>
          </p:nvPr>
        </p:nvSpPr>
        <p:spPr>
          <a:xfrm>
            <a:off x="685800" y="1676400"/>
            <a:ext cx="38100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Arial"/>
              <a:buChar char="•"/>
              <a:defRPr sz="2800"/>
            </a:lvl1pPr>
            <a:lvl2pPr marL="914400" lvl="1" indent="-381000" algn="l">
              <a:lnSpc>
                <a:spcPct val="100000"/>
              </a:lnSpc>
              <a:spcBef>
                <a:spcPts val="480"/>
              </a:spcBef>
              <a:spcAft>
                <a:spcPts val="0"/>
              </a:spcAft>
              <a:buSzPts val="2400"/>
              <a:buFont typeface="Arial"/>
              <a:buChar char="–"/>
              <a:defRPr sz="2400"/>
            </a:lvl2pPr>
            <a:lvl3pPr marL="1371600" lvl="2" indent="-355600" algn="l">
              <a:lnSpc>
                <a:spcPct val="100000"/>
              </a:lnSpc>
              <a:spcBef>
                <a:spcPts val="400"/>
              </a:spcBef>
              <a:spcAft>
                <a:spcPts val="0"/>
              </a:spcAft>
              <a:buSzPts val="2000"/>
              <a:buFont typeface="Arial"/>
              <a:buChar char="•"/>
              <a:defRPr sz="2000"/>
            </a:lvl3pPr>
            <a:lvl4pPr marL="1828800" lvl="3" indent="-342900" algn="l">
              <a:lnSpc>
                <a:spcPct val="100000"/>
              </a:lnSpc>
              <a:spcBef>
                <a:spcPts val="360"/>
              </a:spcBef>
              <a:spcAft>
                <a:spcPts val="0"/>
              </a:spcAft>
              <a:buSzPts val="1800"/>
              <a:buFont typeface="Arial"/>
              <a:buChar char="–"/>
              <a:defRPr sz="1800"/>
            </a:lvl4pPr>
            <a:lvl5pPr marL="2286000" lvl="4" indent="-342900" algn="l">
              <a:lnSpc>
                <a:spcPct val="100000"/>
              </a:lnSpc>
              <a:spcBef>
                <a:spcPts val="360"/>
              </a:spcBef>
              <a:spcAft>
                <a:spcPts val="0"/>
              </a:spcAft>
              <a:buSzPts val="1800"/>
              <a:buFont typeface="Arial"/>
              <a:buChar char="»"/>
              <a:defRPr sz="1800"/>
            </a:lvl5pPr>
            <a:lvl6pPr marL="2743200" lvl="5" indent="-342900" algn="l">
              <a:lnSpc>
                <a:spcPct val="100000"/>
              </a:lnSpc>
              <a:spcBef>
                <a:spcPts val="360"/>
              </a:spcBef>
              <a:spcAft>
                <a:spcPts val="0"/>
              </a:spcAft>
              <a:buSzPts val="1800"/>
              <a:buFont typeface="Arial"/>
              <a:buChar char="»"/>
              <a:defRPr sz="1800"/>
            </a:lvl6pPr>
            <a:lvl7pPr marL="3200400" lvl="6" indent="-342900" algn="l">
              <a:lnSpc>
                <a:spcPct val="100000"/>
              </a:lnSpc>
              <a:spcBef>
                <a:spcPts val="360"/>
              </a:spcBef>
              <a:spcAft>
                <a:spcPts val="0"/>
              </a:spcAft>
              <a:buSzPts val="1800"/>
              <a:buFont typeface="Arial"/>
              <a:buChar char="»"/>
              <a:defRPr sz="1800"/>
            </a:lvl7pPr>
            <a:lvl8pPr marL="3657600" lvl="7" indent="-342900" algn="l">
              <a:lnSpc>
                <a:spcPct val="100000"/>
              </a:lnSpc>
              <a:spcBef>
                <a:spcPts val="360"/>
              </a:spcBef>
              <a:spcAft>
                <a:spcPts val="0"/>
              </a:spcAft>
              <a:buSzPts val="1800"/>
              <a:buFont typeface="Arial"/>
              <a:buChar char="»"/>
              <a:defRPr sz="1800"/>
            </a:lvl8pPr>
            <a:lvl9pPr marL="4114800" lvl="8" indent="-342900" algn="l">
              <a:lnSpc>
                <a:spcPct val="100000"/>
              </a:lnSpc>
              <a:spcBef>
                <a:spcPts val="360"/>
              </a:spcBef>
              <a:spcAft>
                <a:spcPts val="0"/>
              </a:spcAft>
              <a:buSzPts val="1800"/>
              <a:buFont typeface="Arial"/>
              <a:buChar char="»"/>
              <a:defRPr sz="1800"/>
            </a:lvl9pPr>
          </a:lstStyle>
          <a:p>
            <a:endParaRPr/>
          </a:p>
        </p:txBody>
      </p:sp>
      <p:sp>
        <p:nvSpPr>
          <p:cNvPr id="222" name="Google Shape;222;p123"/>
          <p:cNvSpPr txBox="1">
            <a:spLocks noGrp="1"/>
          </p:cNvSpPr>
          <p:nvPr>
            <p:ph type="body" idx="2"/>
          </p:nvPr>
        </p:nvSpPr>
        <p:spPr>
          <a:xfrm>
            <a:off x="4648200" y="1676400"/>
            <a:ext cx="38100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Arial"/>
              <a:buChar char="•"/>
              <a:defRPr sz="2800"/>
            </a:lvl1pPr>
            <a:lvl2pPr marL="914400" lvl="1" indent="-381000" algn="l">
              <a:lnSpc>
                <a:spcPct val="100000"/>
              </a:lnSpc>
              <a:spcBef>
                <a:spcPts val="480"/>
              </a:spcBef>
              <a:spcAft>
                <a:spcPts val="0"/>
              </a:spcAft>
              <a:buSzPts val="2400"/>
              <a:buFont typeface="Arial"/>
              <a:buChar char="–"/>
              <a:defRPr sz="2400"/>
            </a:lvl2pPr>
            <a:lvl3pPr marL="1371600" lvl="2" indent="-355600" algn="l">
              <a:lnSpc>
                <a:spcPct val="100000"/>
              </a:lnSpc>
              <a:spcBef>
                <a:spcPts val="400"/>
              </a:spcBef>
              <a:spcAft>
                <a:spcPts val="0"/>
              </a:spcAft>
              <a:buSzPts val="2000"/>
              <a:buFont typeface="Arial"/>
              <a:buChar char="•"/>
              <a:defRPr sz="2000"/>
            </a:lvl3pPr>
            <a:lvl4pPr marL="1828800" lvl="3" indent="-342900" algn="l">
              <a:lnSpc>
                <a:spcPct val="100000"/>
              </a:lnSpc>
              <a:spcBef>
                <a:spcPts val="360"/>
              </a:spcBef>
              <a:spcAft>
                <a:spcPts val="0"/>
              </a:spcAft>
              <a:buSzPts val="1800"/>
              <a:buFont typeface="Arial"/>
              <a:buChar char="–"/>
              <a:defRPr sz="1800"/>
            </a:lvl4pPr>
            <a:lvl5pPr marL="2286000" lvl="4" indent="-342900" algn="l">
              <a:lnSpc>
                <a:spcPct val="100000"/>
              </a:lnSpc>
              <a:spcBef>
                <a:spcPts val="360"/>
              </a:spcBef>
              <a:spcAft>
                <a:spcPts val="0"/>
              </a:spcAft>
              <a:buSzPts val="1800"/>
              <a:buFont typeface="Arial"/>
              <a:buChar char="»"/>
              <a:defRPr sz="1800"/>
            </a:lvl5pPr>
            <a:lvl6pPr marL="2743200" lvl="5" indent="-342900" algn="l">
              <a:lnSpc>
                <a:spcPct val="100000"/>
              </a:lnSpc>
              <a:spcBef>
                <a:spcPts val="360"/>
              </a:spcBef>
              <a:spcAft>
                <a:spcPts val="0"/>
              </a:spcAft>
              <a:buSzPts val="1800"/>
              <a:buFont typeface="Arial"/>
              <a:buChar char="»"/>
              <a:defRPr sz="1800"/>
            </a:lvl6pPr>
            <a:lvl7pPr marL="3200400" lvl="6" indent="-342900" algn="l">
              <a:lnSpc>
                <a:spcPct val="100000"/>
              </a:lnSpc>
              <a:spcBef>
                <a:spcPts val="360"/>
              </a:spcBef>
              <a:spcAft>
                <a:spcPts val="0"/>
              </a:spcAft>
              <a:buSzPts val="1800"/>
              <a:buFont typeface="Arial"/>
              <a:buChar char="»"/>
              <a:defRPr sz="1800"/>
            </a:lvl7pPr>
            <a:lvl8pPr marL="3657600" lvl="7" indent="-342900" algn="l">
              <a:lnSpc>
                <a:spcPct val="100000"/>
              </a:lnSpc>
              <a:spcBef>
                <a:spcPts val="360"/>
              </a:spcBef>
              <a:spcAft>
                <a:spcPts val="0"/>
              </a:spcAft>
              <a:buSzPts val="1800"/>
              <a:buFont typeface="Arial"/>
              <a:buChar char="»"/>
              <a:defRPr sz="1800"/>
            </a:lvl8pPr>
            <a:lvl9pPr marL="4114800" lvl="8" indent="-342900" algn="l">
              <a:lnSpc>
                <a:spcPct val="100000"/>
              </a:lnSpc>
              <a:spcBef>
                <a:spcPts val="360"/>
              </a:spcBef>
              <a:spcAft>
                <a:spcPts val="0"/>
              </a:spcAft>
              <a:buSzPts val="1800"/>
              <a:buFont typeface="Arial"/>
              <a:buChar char="»"/>
              <a:defRPr sz="1800"/>
            </a:lvl9pPr>
          </a:lstStyle>
          <a:p>
            <a:endParaRPr/>
          </a:p>
        </p:txBody>
      </p:sp>
      <p:sp>
        <p:nvSpPr>
          <p:cNvPr id="223" name="Google Shape;223;p12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1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1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4"/>
        <p:cNvGrpSpPr/>
        <p:nvPr/>
      </p:nvGrpSpPr>
      <p:grpSpPr>
        <a:xfrm>
          <a:off x="0" y="0"/>
          <a:ext cx="0" cy="0"/>
          <a:chOff x="0" y="0"/>
          <a:chExt cx="0" cy="0"/>
        </a:xfrm>
      </p:grpSpPr>
      <p:sp>
        <p:nvSpPr>
          <p:cNvPr id="25" name="Google Shape;25;p107"/>
          <p:cNvSpPr txBox="1">
            <a:spLocks noGrp="1"/>
          </p:cNvSpPr>
          <p:nvPr>
            <p:ph type="title"/>
          </p:nvPr>
        </p:nvSpPr>
        <p:spPr>
          <a:xfrm>
            <a:off x="152400" y="274638"/>
            <a:ext cx="8839200" cy="1143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3300"/>
              <a:buNone/>
              <a:defRPr sz="4000" b="1">
                <a:latin typeface="Calibri"/>
                <a:ea typeface="Calibri"/>
                <a:cs typeface="Calibri"/>
                <a:sym typeface="Calibri"/>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107"/>
          <p:cNvSpPr txBox="1">
            <a:spLocks noGrp="1"/>
          </p:cNvSpPr>
          <p:nvPr>
            <p:ph type="body" idx="1"/>
          </p:nvPr>
        </p:nvSpPr>
        <p:spPr>
          <a:xfrm>
            <a:off x="152400" y="1600200"/>
            <a:ext cx="8839200" cy="47244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640"/>
              </a:spcBef>
              <a:spcAft>
                <a:spcPts val="0"/>
              </a:spcAft>
              <a:buSzPts val="3200"/>
              <a:buFont typeface="Calibri"/>
              <a:buChar char="•"/>
              <a:defRPr>
                <a:latin typeface="Calibri"/>
                <a:ea typeface="Calibri"/>
                <a:cs typeface="Calibri"/>
                <a:sym typeface="Calibri"/>
              </a:defRPr>
            </a:lvl1pPr>
            <a:lvl2pPr marL="914400" lvl="1" indent="-406400" algn="l">
              <a:lnSpc>
                <a:spcPct val="90000"/>
              </a:lnSpc>
              <a:spcBef>
                <a:spcPts val="560"/>
              </a:spcBef>
              <a:spcAft>
                <a:spcPts val="0"/>
              </a:spcAft>
              <a:buSzPts val="2800"/>
              <a:buFont typeface="Calibri"/>
              <a:buChar char="•"/>
              <a:defRPr>
                <a:latin typeface="Calibri"/>
                <a:ea typeface="Calibri"/>
                <a:cs typeface="Calibri"/>
                <a:sym typeface="Calibri"/>
              </a:defRPr>
            </a:lvl2pPr>
            <a:lvl3pPr marL="1371600" lvl="2" indent="-381000" algn="l">
              <a:lnSpc>
                <a:spcPct val="90000"/>
              </a:lnSpc>
              <a:spcBef>
                <a:spcPts val="480"/>
              </a:spcBef>
              <a:spcAft>
                <a:spcPts val="0"/>
              </a:spcAft>
              <a:buSzPts val="2400"/>
              <a:buFont typeface="Calibri"/>
              <a:buChar char="•"/>
              <a:defRPr>
                <a:latin typeface="Calibri"/>
                <a:ea typeface="Calibri"/>
                <a:cs typeface="Calibri"/>
                <a:sym typeface="Calibri"/>
              </a:defRPr>
            </a:lvl3pPr>
            <a:lvl4pPr marL="1828800" lvl="3" indent="-355600" algn="l">
              <a:lnSpc>
                <a:spcPct val="90000"/>
              </a:lnSpc>
              <a:spcBef>
                <a:spcPts val="400"/>
              </a:spcBef>
              <a:spcAft>
                <a:spcPts val="0"/>
              </a:spcAft>
              <a:buSzPts val="2000"/>
              <a:buFont typeface="Calibri"/>
              <a:buChar char="•"/>
              <a:defRPr>
                <a:latin typeface="Calibri"/>
                <a:ea typeface="Calibri"/>
                <a:cs typeface="Calibri"/>
                <a:sym typeface="Calibri"/>
              </a:defRPr>
            </a:lvl4pPr>
            <a:lvl5pPr marL="2286000" lvl="4" indent="-355600" algn="l">
              <a:lnSpc>
                <a:spcPct val="90000"/>
              </a:lnSpc>
              <a:spcBef>
                <a:spcPts val="400"/>
              </a:spcBef>
              <a:spcAft>
                <a:spcPts val="0"/>
              </a:spcAft>
              <a:buSzPts val="2000"/>
              <a:buFont typeface="Calibri"/>
              <a:buChar char="•"/>
              <a:defRPr>
                <a:latin typeface="Calibri"/>
                <a:ea typeface="Calibri"/>
                <a:cs typeface="Calibri"/>
                <a:sym typeface="Calibri"/>
              </a:defRPr>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6"/>
        <p:cNvGrpSpPr/>
        <p:nvPr/>
      </p:nvGrpSpPr>
      <p:grpSpPr>
        <a:xfrm>
          <a:off x="0" y="0"/>
          <a:ext cx="0" cy="0"/>
          <a:chOff x="0" y="0"/>
          <a:chExt cx="0" cy="0"/>
        </a:xfrm>
      </p:grpSpPr>
      <p:sp>
        <p:nvSpPr>
          <p:cNvPr id="227" name="Google Shape;227;p124"/>
          <p:cNvSpPr txBox="1">
            <a:spLocks noGrp="1"/>
          </p:cNvSpPr>
          <p:nvPr>
            <p:ph type="title"/>
          </p:nvPr>
        </p:nvSpPr>
        <p:spPr>
          <a:xfrm>
            <a:off x="152400" y="274638"/>
            <a:ext cx="88392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4000" b="1">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8" name="Google Shape;228;p124"/>
          <p:cNvSpPr txBox="1">
            <a:spLocks noGrp="1"/>
          </p:cNvSpPr>
          <p:nvPr>
            <p:ph type="body" idx="1"/>
          </p:nvPr>
        </p:nvSpPr>
        <p:spPr>
          <a:xfrm>
            <a:off x="152400" y="1600200"/>
            <a:ext cx="4343400" cy="4724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Arial"/>
              <a:buChar char="•"/>
              <a:defRPr sz="2800">
                <a:latin typeface="Arial"/>
                <a:ea typeface="Arial"/>
                <a:cs typeface="Arial"/>
                <a:sym typeface="Arial"/>
              </a:defRPr>
            </a:lvl1pPr>
            <a:lvl2pPr marL="914400" lvl="1" indent="-381000" algn="l">
              <a:lnSpc>
                <a:spcPct val="100000"/>
              </a:lnSpc>
              <a:spcBef>
                <a:spcPts val="480"/>
              </a:spcBef>
              <a:spcAft>
                <a:spcPts val="0"/>
              </a:spcAft>
              <a:buSzPts val="2400"/>
              <a:buFont typeface="Arial"/>
              <a:buChar char="–"/>
              <a:defRPr sz="2400">
                <a:latin typeface="Arial"/>
                <a:ea typeface="Arial"/>
                <a:cs typeface="Arial"/>
                <a:sym typeface="Arial"/>
              </a:defRPr>
            </a:lvl2pPr>
            <a:lvl3pPr marL="1371600" lvl="2" indent="-355600" algn="l">
              <a:lnSpc>
                <a:spcPct val="100000"/>
              </a:lnSpc>
              <a:spcBef>
                <a:spcPts val="400"/>
              </a:spcBef>
              <a:spcAft>
                <a:spcPts val="0"/>
              </a:spcAft>
              <a:buSzPts val="2000"/>
              <a:buFont typeface="Arial"/>
              <a:buChar char="•"/>
              <a:defRPr sz="2000">
                <a:latin typeface="Arial"/>
                <a:ea typeface="Arial"/>
                <a:cs typeface="Arial"/>
                <a:sym typeface="Arial"/>
              </a:defRPr>
            </a:lvl3pPr>
            <a:lvl4pPr marL="1828800" lvl="3" indent="-342900" algn="l">
              <a:lnSpc>
                <a:spcPct val="100000"/>
              </a:lnSpc>
              <a:spcBef>
                <a:spcPts val="360"/>
              </a:spcBef>
              <a:spcAft>
                <a:spcPts val="0"/>
              </a:spcAft>
              <a:buSzPts val="1800"/>
              <a:buFont typeface="Arial"/>
              <a:buChar char="–"/>
              <a:defRPr sz="1800">
                <a:latin typeface="Arial"/>
                <a:ea typeface="Arial"/>
                <a:cs typeface="Arial"/>
                <a:sym typeface="Arial"/>
              </a:defRPr>
            </a:lvl4pPr>
            <a:lvl5pPr marL="2286000" lvl="4" indent="-342900" algn="l">
              <a:lnSpc>
                <a:spcPct val="100000"/>
              </a:lnSpc>
              <a:spcBef>
                <a:spcPts val="360"/>
              </a:spcBef>
              <a:spcAft>
                <a:spcPts val="0"/>
              </a:spcAft>
              <a:buSzPts val="1800"/>
              <a:buFont typeface="Arial"/>
              <a:buChar char="»"/>
              <a:defRPr sz="1800">
                <a:latin typeface="Arial"/>
                <a:ea typeface="Arial"/>
                <a:cs typeface="Arial"/>
                <a:sym typeface="Aria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9" name="Google Shape;229;p124"/>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Arial"/>
              <a:buChar char="•"/>
              <a:defRPr sz="2800">
                <a:latin typeface="Arial"/>
                <a:ea typeface="Arial"/>
                <a:cs typeface="Arial"/>
                <a:sym typeface="Arial"/>
              </a:defRPr>
            </a:lvl1pPr>
            <a:lvl2pPr marL="914400" lvl="1" indent="-381000" algn="l">
              <a:lnSpc>
                <a:spcPct val="100000"/>
              </a:lnSpc>
              <a:spcBef>
                <a:spcPts val="480"/>
              </a:spcBef>
              <a:spcAft>
                <a:spcPts val="0"/>
              </a:spcAft>
              <a:buSzPts val="2400"/>
              <a:buFont typeface="Arial"/>
              <a:buChar char="–"/>
              <a:defRPr sz="2400">
                <a:latin typeface="Arial"/>
                <a:ea typeface="Arial"/>
                <a:cs typeface="Arial"/>
                <a:sym typeface="Arial"/>
              </a:defRPr>
            </a:lvl2pPr>
            <a:lvl3pPr marL="1371600" lvl="2" indent="-355600" algn="l">
              <a:lnSpc>
                <a:spcPct val="100000"/>
              </a:lnSpc>
              <a:spcBef>
                <a:spcPts val="400"/>
              </a:spcBef>
              <a:spcAft>
                <a:spcPts val="0"/>
              </a:spcAft>
              <a:buSzPts val="2000"/>
              <a:buFont typeface="Arial"/>
              <a:buChar char="•"/>
              <a:defRPr sz="2000">
                <a:latin typeface="Arial"/>
                <a:ea typeface="Arial"/>
                <a:cs typeface="Arial"/>
                <a:sym typeface="Arial"/>
              </a:defRPr>
            </a:lvl3pPr>
            <a:lvl4pPr marL="1828800" lvl="3" indent="-342900" algn="l">
              <a:lnSpc>
                <a:spcPct val="100000"/>
              </a:lnSpc>
              <a:spcBef>
                <a:spcPts val="360"/>
              </a:spcBef>
              <a:spcAft>
                <a:spcPts val="0"/>
              </a:spcAft>
              <a:buSzPts val="1800"/>
              <a:buFont typeface="Arial"/>
              <a:buChar char="–"/>
              <a:defRPr sz="1800">
                <a:latin typeface="Arial"/>
                <a:ea typeface="Arial"/>
                <a:cs typeface="Arial"/>
                <a:sym typeface="Arial"/>
              </a:defRPr>
            </a:lvl4pPr>
            <a:lvl5pPr marL="2286000" lvl="4" indent="-342900" algn="l">
              <a:lnSpc>
                <a:spcPct val="100000"/>
              </a:lnSpc>
              <a:spcBef>
                <a:spcPts val="360"/>
              </a:spcBef>
              <a:spcAft>
                <a:spcPts val="0"/>
              </a:spcAft>
              <a:buSzPts val="1800"/>
              <a:buFont typeface="Arial"/>
              <a:buChar char="»"/>
              <a:defRPr sz="1800">
                <a:latin typeface="Arial"/>
                <a:ea typeface="Arial"/>
                <a:cs typeface="Arial"/>
                <a:sym typeface="Aria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0"/>
        <p:cNvGrpSpPr/>
        <p:nvPr/>
      </p:nvGrpSpPr>
      <p:grpSpPr>
        <a:xfrm>
          <a:off x="0" y="0"/>
          <a:ext cx="0" cy="0"/>
          <a:chOff x="0" y="0"/>
          <a:chExt cx="0" cy="0"/>
        </a:xfrm>
      </p:grpSpPr>
      <p:sp>
        <p:nvSpPr>
          <p:cNvPr id="231" name="Google Shape;231;p125"/>
          <p:cNvSpPr txBox="1">
            <a:spLocks noGrp="1"/>
          </p:cNvSpPr>
          <p:nvPr>
            <p:ph type="body" idx="1"/>
          </p:nvPr>
        </p:nvSpPr>
        <p:spPr>
          <a:xfrm>
            <a:off x="152400" y="152400"/>
            <a:ext cx="8839200" cy="6172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Calibri"/>
              <a:buChar char="•"/>
              <a:defRPr sz="2800">
                <a:latin typeface="Calibri"/>
                <a:ea typeface="Calibri"/>
                <a:cs typeface="Calibri"/>
                <a:sym typeface="Calibri"/>
              </a:defRPr>
            </a:lvl1pPr>
            <a:lvl2pPr marL="914400" lvl="1" indent="-381000" algn="l">
              <a:lnSpc>
                <a:spcPct val="100000"/>
              </a:lnSpc>
              <a:spcBef>
                <a:spcPts val="480"/>
              </a:spcBef>
              <a:spcAft>
                <a:spcPts val="0"/>
              </a:spcAft>
              <a:buSzPts val="2400"/>
              <a:buFont typeface="Calibri"/>
              <a:buChar char="–"/>
              <a:defRPr sz="2400">
                <a:latin typeface="Calibri"/>
                <a:ea typeface="Calibri"/>
                <a:cs typeface="Calibri"/>
                <a:sym typeface="Calibri"/>
              </a:defRPr>
            </a:lvl2pPr>
            <a:lvl3pPr marL="1371600" lvl="2" indent="-355600" algn="l">
              <a:lnSpc>
                <a:spcPct val="100000"/>
              </a:lnSpc>
              <a:spcBef>
                <a:spcPts val="400"/>
              </a:spcBef>
              <a:spcAft>
                <a:spcPts val="0"/>
              </a:spcAft>
              <a:buSzPts val="2000"/>
              <a:buFont typeface="Calibri"/>
              <a:buChar char="•"/>
              <a:defRPr sz="2000">
                <a:latin typeface="Calibri"/>
                <a:ea typeface="Calibri"/>
                <a:cs typeface="Calibri"/>
                <a:sym typeface="Calibri"/>
              </a:defRPr>
            </a:lvl3pPr>
            <a:lvl4pPr marL="1828800" lvl="3" indent="-342900" algn="l">
              <a:lnSpc>
                <a:spcPct val="100000"/>
              </a:lnSpc>
              <a:spcBef>
                <a:spcPts val="360"/>
              </a:spcBef>
              <a:spcAft>
                <a:spcPts val="0"/>
              </a:spcAft>
              <a:buSzPts val="1800"/>
              <a:buFont typeface="Calibri"/>
              <a:buChar char="–"/>
              <a:defRPr sz="1800">
                <a:latin typeface="Calibri"/>
                <a:ea typeface="Calibri"/>
                <a:cs typeface="Calibri"/>
                <a:sym typeface="Calibri"/>
              </a:defRPr>
            </a:lvl4pPr>
            <a:lvl5pPr marL="2286000" lvl="4" indent="-342900" algn="l">
              <a:lnSpc>
                <a:spcPct val="100000"/>
              </a:lnSpc>
              <a:spcBef>
                <a:spcPts val="360"/>
              </a:spcBef>
              <a:spcAft>
                <a:spcPts val="0"/>
              </a:spcAft>
              <a:buSzPts val="1800"/>
              <a:buFont typeface="Calibri"/>
              <a:buChar char="»"/>
              <a:defRPr sz="1800">
                <a:latin typeface="Calibri"/>
                <a:ea typeface="Calibri"/>
                <a:cs typeface="Calibri"/>
                <a:sym typeface="Calibri"/>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2"/>
        <p:cNvGrpSpPr/>
        <p:nvPr/>
      </p:nvGrpSpPr>
      <p:grpSpPr>
        <a:xfrm>
          <a:off x="0" y="0"/>
          <a:ext cx="0" cy="0"/>
          <a:chOff x="0" y="0"/>
          <a:chExt cx="0" cy="0"/>
        </a:xfrm>
      </p:grpSpPr>
      <p:sp>
        <p:nvSpPr>
          <p:cNvPr id="233" name="Google Shape;233;p1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4" name="Google Shape;234;p1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Font typeface="Arial"/>
              <a:buChar char="•"/>
              <a:defRPr sz="3200"/>
            </a:lvl1pPr>
            <a:lvl2pPr marL="914400" lvl="1" indent="-406400" algn="l">
              <a:lnSpc>
                <a:spcPct val="100000"/>
              </a:lnSpc>
              <a:spcBef>
                <a:spcPts val="560"/>
              </a:spcBef>
              <a:spcAft>
                <a:spcPts val="0"/>
              </a:spcAft>
              <a:buSzPts val="2800"/>
              <a:buFont typeface="Arial"/>
              <a:buChar char="–"/>
              <a:defRPr sz="2800"/>
            </a:lvl2pPr>
            <a:lvl3pPr marL="1371600" lvl="2" indent="-381000" algn="l">
              <a:lnSpc>
                <a:spcPct val="100000"/>
              </a:lnSpc>
              <a:spcBef>
                <a:spcPts val="480"/>
              </a:spcBef>
              <a:spcAft>
                <a:spcPts val="0"/>
              </a:spcAft>
              <a:buSzPts val="2400"/>
              <a:buFont typeface="Arial"/>
              <a:buChar char="•"/>
              <a:defRPr sz="2400"/>
            </a:lvl3pPr>
            <a:lvl4pPr marL="1828800" lvl="3" indent="-355600" algn="l">
              <a:lnSpc>
                <a:spcPct val="100000"/>
              </a:lnSpc>
              <a:spcBef>
                <a:spcPts val="400"/>
              </a:spcBef>
              <a:spcAft>
                <a:spcPts val="0"/>
              </a:spcAft>
              <a:buSzPts val="2000"/>
              <a:buFont typeface="Arial"/>
              <a:buChar char="–"/>
              <a:defRPr sz="2000"/>
            </a:lvl4pPr>
            <a:lvl5pPr marL="2286000" lvl="4" indent="-355600" algn="l">
              <a:lnSpc>
                <a:spcPct val="100000"/>
              </a:lnSpc>
              <a:spcBef>
                <a:spcPts val="400"/>
              </a:spcBef>
              <a:spcAft>
                <a:spcPts val="0"/>
              </a:spcAft>
              <a:buSzPts val="2000"/>
              <a:buFont typeface="Arial"/>
              <a:buChar char="»"/>
              <a:defRPr sz="2000"/>
            </a:lvl5pPr>
            <a:lvl6pPr marL="2743200" lvl="5" indent="-355600" algn="l">
              <a:lnSpc>
                <a:spcPct val="100000"/>
              </a:lnSpc>
              <a:spcBef>
                <a:spcPts val="400"/>
              </a:spcBef>
              <a:spcAft>
                <a:spcPts val="0"/>
              </a:spcAft>
              <a:buSzPts val="2000"/>
              <a:buFont typeface="Arial"/>
              <a:buChar char="»"/>
              <a:defRPr sz="2000"/>
            </a:lvl6pPr>
            <a:lvl7pPr marL="3200400" lvl="6" indent="-355600" algn="l">
              <a:lnSpc>
                <a:spcPct val="100000"/>
              </a:lnSpc>
              <a:spcBef>
                <a:spcPts val="400"/>
              </a:spcBef>
              <a:spcAft>
                <a:spcPts val="0"/>
              </a:spcAft>
              <a:buSzPts val="2000"/>
              <a:buFont typeface="Arial"/>
              <a:buChar char="»"/>
              <a:defRPr sz="2000"/>
            </a:lvl7pPr>
            <a:lvl8pPr marL="3657600" lvl="7" indent="-355600" algn="l">
              <a:lnSpc>
                <a:spcPct val="100000"/>
              </a:lnSpc>
              <a:spcBef>
                <a:spcPts val="400"/>
              </a:spcBef>
              <a:spcAft>
                <a:spcPts val="0"/>
              </a:spcAft>
              <a:buSzPts val="2000"/>
              <a:buFont typeface="Arial"/>
              <a:buChar char="»"/>
              <a:defRPr sz="2000"/>
            </a:lvl8pPr>
            <a:lvl9pPr marL="4114800" lvl="8" indent="-355600" algn="l">
              <a:lnSpc>
                <a:spcPct val="100000"/>
              </a:lnSpc>
              <a:spcBef>
                <a:spcPts val="400"/>
              </a:spcBef>
              <a:spcAft>
                <a:spcPts val="0"/>
              </a:spcAft>
              <a:buSzPts val="2000"/>
              <a:buFont typeface="Arial"/>
              <a:buChar char="»"/>
              <a:defRPr sz="2000"/>
            </a:lvl9pPr>
          </a:lstStyle>
          <a:p>
            <a:endParaRPr/>
          </a:p>
        </p:txBody>
      </p:sp>
      <p:sp>
        <p:nvSpPr>
          <p:cNvPr id="235" name="Google Shape;235;p1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Font typeface="Arial"/>
              <a:buNone/>
              <a:defRPr sz="1400"/>
            </a:lvl1pPr>
            <a:lvl2pPr marL="914400" lvl="1" indent="-228600" algn="l">
              <a:lnSpc>
                <a:spcPct val="100000"/>
              </a:lnSpc>
              <a:spcBef>
                <a:spcPts val="240"/>
              </a:spcBef>
              <a:spcAft>
                <a:spcPts val="0"/>
              </a:spcAft>
              <a:buSzPts val="1200"/>
              <a:buFont typeface="Arial"/>
              <a:buNone/>
              <a:defRPr sz="1200"/>
            </a:lvl2pPr>
            <a:lvl3pPr marL="1371600" lvl="2" indent="-228600" algn="l">
              <a:lnSpc>
                <a:spcPct val="100000"/>
              </a:lnSpc>
              <a:spcBef>
                <a:spcPts val="200"/>
              </a:spcBef>
              <a:spcAft>
                <a:spcPts val="0"/>
              </a:spcAft>
              <a:buSzPts val="1000"/>
              <a:buFont typeface="Arial"/>
              <a:buNone/>
              <a:defRPr sz="1000"/>
            </a:lvl3pPr>
            <a:lvl4pPr marL="1828800" lvl="3" indent="-228600" algn="l">
              <a:lnSpc>
                <a:spcPct val="100000"/>
              </a:lnSpc>
              <a:spcBef>
                <a:spcPts val="180"/>
              </a:spcBef>
              <a:spcAft>
                <a:spcPts val="0"/>
              </a:spcAft>
              <a:buSzPts val="900"/>
              <a:buFont typeface="Arial"/>
              <a:buNone/>
              <a:defRPr sz="900"/>
            </a:lvl4pPr>
            <a:lvl5pPr marL="2286000" lvl="4" indent="-228600" algn="l">
              <a:lnSpc>
                <a:spcPct val="100000"/>
              </a:lnSpc>
              <a:spcBef>
                <a:spcPts val="180"/>
              </a:spcBef>
              <a:spcAft>
                <a:spcPts val="0"/>
              </a:spcAft>
              <a:buSzPts val="900"/>
              <a:buFont typeface="Arial"/>
              <a:buNone/>
              <a:defRPr sz="900"/>
            </a:lvl5pPr>
            <a:lvl6pPr marL="2743200" lvl="5" indent="-228600" algn="l">
              <a:lnSpc>
                <a:spcPct val="100000"/>
              </a:lnSpc>
              <a:spcBef>
                <a:spcPts val="180"/>
              </a:spcBef>
              <a:spcAft>
                <a:spcPts val="0"/>
              </a:spcAft>
              <a:buSzPts val="900"/>
              <a:buFont typeface="Arial"/>
              <a:buNone/>
              <a:defRPr sz="900"/>
            </a:lvl6pPr>
            <a:lvl7pPr marL="3200400" lvl="6" indent="-228600" algn="l">
              <a:lnSpc>
                <a:spcPct val="100000"/>
              </a:lnSpc>
              <a:spcBef>
                <a:spcPts val="180"/>
              </a:spcBef>
              <a:spcAft>
                <a:spcPts val="0"/>
              </a:spcAft>
              <a:buSzPts val="900"/>
              <a:buFont typeface="Arial"/>
              <a:buNone/>
              <a:defRPr sz="900"/>
            </a:lvl7pPr>
            <a:lvl8pPr marL="3657600" lvl="7" indent="-228600" algn="l">
              <a:lnSpc>
                <a:spcPct val="100000"/>
              </a:lnSpc>
              <a:spcBef>
                <a:spcPts val="180"/>
              </a:spcBef>
              <a:spcAft>
                <a:spcPts val="0"/>
              </a:spcAft>
              <a:buSzPts val="900"/>
              <a:buFont typeface="Arial"/>
              <a:buNone/>
              <a:defRPr sz="900"/>
            </a:lvl8pPr>
            <a:lvl9pPr marL="4114800" lvl="8" indent="-228600" algn="l">
              <a:lnSpc>
                <a:spcPct val="100000"/>
              </a:lnSpc>
              <a:spcBef>
                <a:spcPts val="180"/>
              </a:spcBef>
              <a:spcAft>
                <a:spcPts val="0"/>
              </a:spcAft>
              <a:buSzPts val="900"/>
              <a:buFont typeface="Arial"/>
              <a:buNone/>
              <a:defRPr sz="900"/>
            </a:lvl9pPr>
          </a:lstStyle>
          <a:p>
            <a:endParaRPr/>
          </a:p>
        </p:txBody>
      </p:sp>
      <p:sp>
        <p:nvSpPr>
          <p:cNvPr id="236" name="Google Shape;236;p12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1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12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9"/>
        <p:cNvGrpSpPr/>
        <p:nvPr/>
      </p:nvGrpSpPr>
      <p:grpSpPr>
        <a:xfrm>
          <a:off x="0" y="0"/>
          <a:ext cx="0" cy="0"/>
          <a:chOff x="0" y="0"/>
          <a:chExt cx="0" cy="0"/>
        </a:xfrm>
      </p:grpSpPr>
      <p:sp>
        <p:nvSpPr>
          <p:cNvPr id="240" name="Google Shape;240;p1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1" name="Google Shape;241;p127"/>
          <p:cNvSpPr>
            <a:spLocks noGrp="1"/>
          </p:cNvSpPr>
          <p:nvPr>
            <p:ph type="pic" idx="2"/>
          </p:nvPr>
        </p:nvSpPr>
        <p:spPr>
          <a:xfrm>
            <a:off x="1792288" y="612775"/>
            <a:ext cx="5486400" cy="4114800"/>
          </a:xfrm>
          <a:prstGeom prst="rect">
            <a:avLst/>
          </a:prstGeom>
          <a:noFill/>
          <a:ln>
            <a:noFill/>
          </a:ln>
        </p:spPr>
        <p:txBody>
          <a:bodyPr/>
          <a:lstStyle/>
          <a:p>
            <a:endParaRPr lang="en-US"/>
          </a:p>
        </p:txBody>
      </p:sp>
      <p:sp>
        <p:nvSpPr>
          <p:cNvPr id="242" name="Google Shape;242;p1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Font typeface="Arial"/>
              <a:buNone/>
              <a:defRPr sz="1400"/>
            </a:lvl1pPr>
            <a:lvl2pPr marL="914400" lvl="1" indent="-228600" algn="l">
              <a:lnSpc>
                <a:spcPct val="100000"/>
              </a:lnSpc>
              <a:spcBef>
                <a:spcPts val="240"/>
              </a:spcBef>
              <a:spcAft>
                <a:spcPts val="0"/>
              </a:spcAft>
              <a:buSzPts val="1200"/>
              <a:buFont typeface="Arial"/>
              <a:buNone/>
              <a:defRPr sz="1200"/>
            </a:lvl2pPr>
            <a:lvl3pPr marL="1371600" lvl="2" indent="-228600" algn="l">
              <a:lnSpc>
                <a:spcPct val="100000"/>
              </a:lnSpc>
              <a:spcBef>
                <a:spcPts val="200"/>
              </a:spcBef>
              <a:spcAft>
                <a:spcPts val="0"/>
              </a:spcAft>
              <a:buSzPts val="1000"/>
              <a:buFont typeface="Arial"/>
              <a:buNone/>
              <a:defRPr sz="1000"/>
            </a:lvl3pPr>
            <a:lvl4pPr marL="1828800" lvl="3" indent="-228600" algn="l">
              <a:lnSpc>
                <a:spcPct val="100000"/>
              </a:lnSpc>
              <a:spcBef>
                <a:spcPts val="180"/>
              </a:spcBef>
              <a:spcAft>
                <a:spcPts val="0"/>
              </a:spcAft>
              <a:buSzPts val="900"/>
              <a:buFont typeface="Arial"/>
              <a:buNone/>
              <a:defRPr sz="900"/>
            </a:lvl4pPr>
            <a:lvl5pPr marL="2286000" lvl="4" indent="-228600" algn="l">
              <a:lnSpc>
                <a:spcPct val="100000"/>
              </a:lnSpc>
              <a:spcBef>
                <a:spcPts val="180"/>
              </a:spcBef>
              <a:spcAft>
                <a:spcPts val="0"/>
              </a:spcAft>
              <a:buSzPts val="900"/>
              <a:buFont typeface="Arial"/>
              <a:buNone/>
              <a:defRPr sz="900"/>
            </a:lvl5pPr>
            <a:lvl6pPr marL="2743200" lvl="5" indent="-228600" algn="l">
              <a:lnSpc>
                <a:spcPct val="100000"/>
              </a:lnSpc>
              <a:spcBef>
                <a:spcPts val="180"/>
              </a:spcBef>
              <a:spcAft>
                <a:spcPts val="0"/>
              </a:spcAft>
              <a:buSzPts val="900"/>
              <a:buFont typeface="Arial"/>
              <a:buNone/>
              <a:defRPr sz="900"/>
            </a:lvl6pPr>
            <a:lvl7pPr marL="3200400" lvl="6" indent="-228600" algn="l">
              <a:lnSpc>
                <a:spcPct val="100000"/>
              </a:lnSpc>
              <a:spcBef>
                <a:spcPts val="180"/>
              </a:spcBef>
              <a:spcAft>
                <a:spcPts val="0"/>
              </a:spcAft>
              <a:buSzPts val="900"/>
              <a:buFont typeface="Arial"/>
              <a:buNone/>
              <a:defRPr sz="900"/>
            </a:lvl7pPr>
            <a:lvl8pPr marL="3657600" lvl="7" indent="-228600" algn="l">
              <a:lnSpc>
                <a:spcPct val="100000"/>
              </a:lnSpc>
              <a:spcBef>
                <a:spcPts val="180"/>
              </a:spcBef>
              <a:spcAft>
                <a:spcPts val="0"/>
              </a:spcAft>
              <a:buSzPts val="900"/>
              <a:buFont typeface="Arial"/>
              <a:buNone/>
              <a:defRPr sz="900"/>
            </a:lvl8pPr>
            <a:lvl9pPr marL="4114800" lvl="8" indent="-228600" algn="l">
              <a:lnSpc>
                <a:spcPct val="100000"/>
              </a:lnSpc>
              <a:spcBef>
                <a:spcPts val="180"/>
              </a:spcBef>
              <a:spcAft>
                <a:spcPts val="0"/>
              </a:spcAft>
              <a:buSzPts val="900"/>
              <a:buFont typeface="Arial"/>
              <a:buNone/>
              <a:defRPr sz="900"/>
            </a:lvl9pPr>
          </a:lstStyle>
          <a:p>
            <a:endParaRPr/>
          </a:p>
        </p:txBody>
      </p:sp>
      <p:sp>
        <p:nvSpPr>
          <p:cNvPr id="243" name="Google Shape;243;p12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1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12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6"/>
        <p:cNvGrpSpPr/>
        <p:nvPr/>
      </p:nvGrpSpPr>
      <p:grpSpPr>
        <a:xfrm>
          <a:off x="0" y="0"/>
          <a:ext cx="0" cy="0"/>
          <a:chOff x="0" y="0"/>
          <a:chExt cx="0" cy="0"/>
        </a:xfrm>
      </p:grpSpPr>
      <p:sp>
        <p:nvSpPr>
          <p:cNvPr id="247" name="Google Shape;247;p128"/>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8" name="Google Shape;248;p128"/>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9" name="Google Shape;249;p12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1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12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2"/>
        <p:cNvGrpSpPr/>
        <p:nvPr/>
      </p:nvGrpSpPr>
      <p:grpSpPr>
        <a:xfrm>
          <a:off x="0" y="0"/>
          <a:ext cx="0" cy="0"/>
          <a:chOff x="0" y="0"/>
          <a:chExt cx="0" cy="0"/>
        </a:xfrm>
      </p:grpSpPr>
      <p:sp>
        <p:nvSpPr>
          <p:cNvPr id="253" name="Google Shape;253;p129"/>
          <p:cNvSpPr txBox="1">
            <a:spLocks noGrp="1"/>
          </p:cNvSpPr>
          <p:nvPr>
            <p:ph type="title"/>
          </p:nvPr>
        </p:nvSpPr>
        <p:spPr>
          <a:xfrm rot="5400000">
            <a:off x="4705350" y="2038350"/>
            <a:ext cx="5562600" cy="1943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4" name="Google Shape;254;p129"/>
          <p:cNvSpPr txBox="1">
            <a:spLocks noGrp="1"/>
          </p:cNvSpPr>
          <p:nvPr>
            <p:ph type="body" idx="1"/>
          </p:nvPr>
        </p:nvSpPr>
        <p:spPr>
          <a:xfrm rot="5400000">
            <a:off x="742950" y="171450"/>
            <a:ext cx="5562600" cy="5676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5" name="Google Shape;255;p12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1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12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258"/>
        <p:cNvGrpSpPr/>
        <p:nvPr/>
      </p:nvGrpSpPr>
      <p:grpSpPr>
        <a:xfrm>
          <a:off x="0" y="0"/>
          <a:ext cx="0" cy="0"/>
          <a:chOff x="0" y="0"/>
          <a:chExt cx="0" cy="0"/>
        </a:xfrm>
      </p:grpSpPr>
      <p:sp>
        <p:nvSpPr>
          <p:cNvPr id="259" name="Google Shape;259;p130"/>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0" name="Google Shape;260;p130"/>
          <p:cNvSpPr txBox="1">
            <a:spLocks noGrp="1"/>
          </p:cNvSpPr>
          <p:nvPr>
            <p:ph type="body" idx="1"/>
          </p:nvPr>
        </p:nvSpPr>
        <p:spPr>
          <a:xfrm>
            <a:off x="685800" y="1676400"/>
            <a:ext cx="381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1" name="Google Shape;261;p130"/>
          <p:cNvSpPr txBox="1">
            <a:spLocks noGrp="1"/>
          </p:cNvSpPr>
          <p:nvPr>
            <p:ph type="body" idx="2"/>
          </p:nvPr>
        </p:nvSpPr>
        <p:spPr>
          <a:xfrm>
            <a:off x="4648200" y="1676400"/>
            <a:ext cx="381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2" name="Google Shape;262;p13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1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13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265"/>
        <p:cNvGrpSpPr/>
        <p:nvPr/>
      </p:nvGrpSpPr>
      <p:grpSpPr>
        <a:xfrm>
          <a:off x="0" y="0"/>
          <a:ext cx="0" cy="0"/>
          <a:chOff x="0" y="0"/>
          <a:chExt cx="0" cy="0"/>
        </a:xfrm>
      </p:grpSpPr>
      <p:sp>
        <p:nvSpPr>
          <p:cNvPr id="266" name="Google Shape;266;p131"/>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7" name="Google Shape;267;p131"/>
          <p:cNvSpPr txBox="1">
            <a:spLocks noGrp="1"/>
          </p:cNvSpPr>
          <p:nvPr>
            <p:ph type="body" idx="1"/>
          </p:nvPr>
        </p:nvSpPr>
        <p:spPr>
          <a:xfrm>
            <a:off x="685800" y="1676400"/>
            <a:ext cx="381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8" name="Google Shape;268;p131"/>
          <p:cNvSpPr txBox="1">
            <a:spLocks noGrp="1"/>
          </p:cNvSpPr>
          <p:nvPr>
            <p:ph type="body" idx="2"/>
          </p:nvPr>
        </p:nvSpPr>
        <p:spPr>
          <a:xfrm>
            <a:off x="4648200" y="1676400"/>
            <a:ext cx="381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9" name="Google Shape;269;p13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1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13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272"/>
        <p:cNvGrpSpPr/>
        <p:nvPr/>
      </p:nvGrpSpPr>
      <p:grpSpPr>
        <a:xfrm>
          <a:off x="0" y="0"/>
          <a:ext cx="0" cy="0"/>
          <a:chOff x="0" y="0"/>
          <a:chExt cx="0" cy="0"/>
        </a:xfrm>
      </p:grpSpPr>
      <p:sp>
        <p:nvSpPr>
          <p:cNvPr id="273" name="Google Shape;273;p132"/>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4" name="Google Shape;274;p132"/>
          <p:cNvSpPr>
            <a:spLocks noGrp="1"/>
          </p:cNvSpPr>
          <p:nvPr>
            <p:ph type="clipArt" idx="2"/>
          </p:nvPr>
        </p:nvSpPr>
        <p:spPr>
          <a:xfrm>
            <a:off x="685800" y="1676400"/>
            <a:ext cx="3810000" cy="4114800"/>
          </a:xfrm>
          <a:prstGeom prst="rect">
            <a:avLst/>
          </a:prstGeom>
          <a:noFill/>
          <a:ln>
            <a:noFill/>
          </a:ln>
        </p:spPr>
        <p:txBody>
          <a:bodyPr/>
          <a:lstStyle/>
          <a:p>
            <a:endParaRPr lang="en-US"/>
          </a:p>
        </p:txBody>
      </p:sp>
      <p:sp>
        <p:nvSpPr>
          <p:cNvPr id="275" name="Google Shape;275;p132"/>
          <p:cNvSpPr txBox="1">
            <a:spLocks noGrp="1"/>
          </p:cNvSpPr>
          <p:nvPr>
            <p:ph type="body" idx="1"/>
          </p:nvPr>
        </p:nvSpPr>
        <p:spPr>
          <a:xfrm>
            <a:off x="4648200" y="1676400"/>
            <a:ext cx="381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76" name="Google Shape;276;p13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1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13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279"/>
        <p:cNvGrpSpPr/>
        <p:nvPr/>
      </p:nvGrpSpPr>
      <p:grpSpPr>
        <a:xfrm>
          <a:off x="0" y="0"/>
          <a:ext cx="0" cy="0"/>
          <a:chOff x="0" y="0"/>
          <a:chExt cx="0" cy="0"/>
        </a:xfrm>
      </p:grpSpPr>
      <p:sp>
        <p:nvSpPr>
          <p:cNvPr id="280" name="Google Shape;280;p133"/>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1" name="Google Shape;281;p133"/>
          <p:cNvSpPr txBox="1">
            <a:spLocks noGrp="1"/>
          </p:cNvSpPr>
          <p:nvPr>
            <p:ph type="body" idx="1"/>
          </p:nvPr>
        </p:nvSpPr>
        <p:spPr>
          <a:xfrm>
            <a:off x="685800" y="1676400"/>
            <a:ext cx="381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2" name="Google Shape;282;p133"/>
          <p:cNvSpPr>
            <a:spLocks noGrp="1"/>
          </p:cNvSpPr>
          <p:nvPr>
            <p:ph type="clipArt" idx="2"/>
          </p:nvPr>
        </p:nvSpPr>
        <p:spPr>
          <a:xfrm>
            <a:off x="4648200" y="1676400"/>
            <a:ext cx="3810000" cy="4114800"/>
          </a:xfrm>
          <a:prstGeom prst="rect">
            <a:avLst/>
          </a:prstGeom>
          <a:noFill/>
          <a:ln>
            <a:noFill/>
          </a:ln>
        </p:spPr>
        <p:txBody>
          <a:bodyPr/>
          <a:lstStyle/>
          <a:p>
            <a:endParaRPr lang="en-US"/>
          </a:p>
        </p:txBody>
      </p:sp>
      <p:sp>
        <p:nvSpPr>
          <p:cNvPr id="283" name="Google Shape;283;p13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1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1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7"/>
        <p:cNvGrpSpPr/>
        <p:nvPr/>
      </p:nvGrpSpPr>
      <p:grpSpPr>
        <a:xfrm>
          <a:off x="0" y="0"/>
          <a:ext cx="0" cy="0"/>
          <a:chOff x="0" y="0"/>
          <a:chExt cx="0" cy="0"/>
        </a:xfrm>
      </p:grpSpPr>
      <p:sp>
        <p:nvSpPr>
          <p:cNvPr id="28" name="Google Shape;28;p108"/>
          <p:cNvSpPr txBox="1">
            <a:spLocks noGrp="1"/>
          </p:cNvSpPr>
          <p:nvPr>
            <p:ph type="title"/>
          </p:nvPr>
        </p:nvSpPr>
        <p:spPr>
          <a:xfrm>
            <a:off x="152400" y="274638"/>
            <a:ext cx="8839200" cy="1143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3300"/>
              <a:buNone/>
              <a:defRPr sz="4000" b="1">
                <a:latin typeface="Calibri"/>
                <a:ea typeface="Calibri"/>
                <a:cs typeface="Calibri"/>
                <a:sym typeface="Calibri"/>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86"/>
        <p:cNvGrpSpPr/>
        <p:nvPr/>
      </p:nvGrpSpPr>
      <p:grpSpPr>
        <a:xfrm>
          <a:off x="0" y="0"/>
          <a:ext cx="0" cy="0"/>
          <a:chOff x="0" y="0"/>
          <a:chExt cx="0" cy="0"/>
        </a:xfrm>
      </p:grpSpPr>
      <p:sp>
        <p:nvSpPr>
          <p:cNvPr id="287" name="Google Shape;287;p134"/>
          <p:cNvSpPr txBox="1">
            <a:spLocks noGrp="1"/>
          </p:cNvSpPr>
          <p:nvPr>
            <p:ph type="body" idx="1"/>
          </p:nvPr>
        </p:nvSpPr>
        <p:spPr>
          <a:xfrm>
            <a:off x="152400" y="152400"/>
            <a:ext cx="8839200" cy="6172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Font typeface="Calibri"/>
              <a:buChar char="•"/>
              <a:defRPr sz="2800">
                <a:latin typeface="Calibri"/>
                <a:ea typeface="Calibri"/>
                <a:cs typeface="Calibri"/>
                <a:sym typeface="Calibri"/>
              </a:defRPr>
            </a:lvl1pPr>
            <a:lvl2pPr marL="914400" lvl="1" indent="-381000" algn="l">
              <a:lnSpc>
                <a:spcPct val="100000"/>
              </a:lnSpc>
              <a:spcBef>
                <a:spcPts val="480"/>
              </a:spcBef>
              <a:spcAft>
                <a:spcPts val="0"/>
              </a:spcAft>
              <a:buSzPts val="2400"/>
              <a:buFont typeface="Calibri"/>
              <a:buChar char="–"/>
              <a:defRPr sz="2400">
                <a:latin typeface="Calibri"/>
                <a:ea typeface="Calibri"/>
                <a:cs typeface="Calibri"/>
                <a:sym typeface="Calibri"/>
              </a:defRPr>
            </a:lvl2pPr>
            <a:lvl3pPr marL="1371600" lvl="2" indent="-355600" algn="l">
              <a:lnSpc>
                <a:spcPct val="100000"/>
              </a:lnSpc>
              <a:spcBef>
                <a:spcPts val="400"/>
              </a:spcBef>
              <a:spcAft>
                <a:spcPts val="0"/>
              </a:spcAft>
              <a:buSzPts val="2000"/>
              <a:buFont typeface="Calibri"/>
              <a:buChar char="•"/>
              <a:defRPr sz="2000">
                <a:latin typeface="Calibri"/>
                <a:ea typeface="Calibri"/>
                <a:cs typeface="Calibri"/>
                <a:sym typeface="Calibri"/>
              </a:defRPr>
            </a:lvl3pPr>
            <a:lvl4pPr marL="1828800" lvl="3" indent="-342900" algn="l">
              <a:lnSpc>
                <a:spcPct val="100000"/>
              </a:lnSpc>
              <a:spcBef>
                <a:spcPts val="360"/>
              </a:spcBef>
              <a:spcAft>
                <a:spcPts val="0"/>
              </a:spcAft>
              <a:buSzPts val="1800"/>
              <a:buFont typeface="Calibri"/>
              <a:buChar char="–"/>
              <a:defRPr sz="1800">
                <a:latin typeface="Calibri"/>
                <a:ea typeface="Calibri"/>
                <a:cs typeface="Calibri"/>
                <a:sym typeface="Calibri"/>
              </a:defRPr>
            </a:lvl4pPr>
            <a:lvl5pPr marL="2286000" lvl="4" indent="-342900" algn="l">
              <a:lnSpc>
                <a:spcPct val="100000"/>
              </a:lnSpc>
              <a:spcBef>
                <a:spcPts val="360"/>
              </a:spcBef>
              <a:spcAft>
                <a:spcPts val="0"/>
              </a:spcAft>
              <a:buSzPts val="1800"/>
              <a:buFont typeface="Calibri"/>
              <a:buChar char="»"/>
              <a:defRPr sz="1800">
                <a:latin typeface="Calibri"/>
                <a:ea typeface="Calibri"/>
                <a:cs typeface="Calibri"/>
                <a:sym typeface="Calibri"/>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4"/>
        <p:cNvGrpSpPr/>
        <p:nvPr/>
      </p:nvGrpSpPr>
      <p:grpSpPr>
        <a:xfrm>
          <a:off x="0" y="0"/>
          <a:ext cx="0" cy="0"/>
          <a:chOff x="0" y="0"/>
          <a:chExt cx="0" cy="0"/>
        </a:xfrm>
      </p:grpSpPr>
      <p:sp>
        <p:nvSpPr>
          <p:cNvPr id="305" name="Google Shape;305;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6" name="Google Shape;306;p9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7" name="Google Shape;307;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68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7"/>
        <p:cNvGrpSpPr/>
        <p:nvPr/>
      </p:nvGrpSpPr>
      <p:grpSpPr>
        <a:xfrm>
          <a:off x="0" y="0"/>
          <a:ext cx="0" cy="0"/>
          <a:chOff x="0" y="0"/>
          <a:chExt cx="0" cy="0"/>
        </a:xfrm>
      </p:grpSpPr>
      <p:sp>
        <p:nvSpPr>
          <p:cNvPr id="298" name="Google Shape;298;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9" name="Google Shape;299;p9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0" name="Google Shape;300;p9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1" name="Google Shape;301;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4"/>
        <p:cNvGrpSpPr/>
        <p:nvPr/>
      </p:nvGrpSpPr>
      <p:grpSpPr>
        <a:xfrm>
          <a:off x="0" y="0"/>
          <a:ext cx="0" cy="0"/>
          <a:chOff x="0" y="0"/>
          <a:chExt cx="0" cy="0"/>
        </a:xfrm>
      </p:grpSpPr>
      <p:sp>
        <p:nvSpPr>
          <p:cNvPr id="305" name="Google Shape;305;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6" name="Google Shape;306;p9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7" name="Google Shape;307;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0"/>
        <p:cNvGrpSpPr/>
        <p:nvPr/>
      </p:nvGrpSpPr>
      <p:grpSpPr>
        <a:xfrm>
          <a:off x="0" y="0"/>
          <a:ext cx="0" cy="0"/>
          <a:chOff x="0" y="0"/>
          <a:chExt cx="0" cy="0"/>
        </a:xfrm>
      </p:grpSpPr>
      <p:sp>
        <p:nvSpPr>
          <p:cNvPr id="311" name="Google Shape;311;p9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2" name="Google Shape;312;p9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3200"/>
              <a:buNone/>
              <a:defRPr>
                <a:solidFill>
                  <a:srgbClr val="888888"/>
                </a:solidFill>
              </a:defRPr>
            </a:lvl1pPr>
            <a:lvl2pPr lvl="1" algn="ctr">
              <a:lnSpc>
                <a:spcPct val="100000"/>
              </a:lnSpc>
              <a:spcBef>
                <a:spcPts val="560"/>
              </a:spcBef>
              <a:spcAft>
                <a:spcPts val="0"/>
              </a:spcAft>
              <a:buSzPts val="2800"/>
              <a:buNone/>
              <a:defRPr>
                <a:solidFill>
                  <a:srgbClr val="888888"/>
                </a:solidFill>
              </a:defRPr>
            </a:lvl2pPr>
            <a:lvl3pPr lvl="2" algn="ctr">
              <a:lnSpc>
                <a:spcPct val="100000"/>
              </a:lnSpc>
              <a:spcBef>
                <a:spcPts val="480"/>
              </a:spcBef>
              <a:spcAft>
                <a:spcPts val="0"/>
              </a:spcAft>
              <a:buSzPts val="2400"/>
              <a:buNone/>
              <a:defRPr>
                <a:solidFill>
                  <a:srgbClr val="888888"/>
                </a:solidFill>
              </a:defRPr>
            </a:lvl3pPr>
            <a:lvl4pPr lvl="3" algn="ctr">
              <a:lnSpc>
                <a:spcPct val="100000"/>
              </a:lnSpc>
              <a:spcBef>
                <a:spcPts val="400"/>
              </a:spcBef>
              <a:spcAft>
                <a:spcPts val="0"/>
              </a:spcAft>
              <a:buSzPts val="2000"/>
              <a:buNone/>
              <a:defRPr>
                <a:solidFill>
                  <a:srgbClr val="888888"/>
                </a:solidFill>
              </a:defRPr>
            </a:lvl4pPr>
            <a:lvl5pPr lvl="4" algn="ctr">
              <a:lnSpc>
                <a:spcPct val="100000"/>
              </a:lnSpc>
              <a:spcBef>
                <a:spcPts val="4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13" name="Google Shape;313;p9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9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6"/>
        <p:cNvGrpSpPr/>
        <p:nvPr/>
      </p:nvGrpSpPr>
      <p:grpSpPr>
        <a:xfrm>
          <a:off x="0" y="0"/>
          <a:ext cx="0" cy="0"/>
          <a:chOff x="0" y="0"/>
          <a:chExt cx="0" cy="0"/>
        </a:xfrm>
      </p:grpSpPr>
      <p:sp>
        <p:nvSpPr>
          <p:cNvPr id="317" name="Google Shape;317;p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8" name="Google Shape;318;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0"/>
        <p:cNvGrpSpPr/>
        <p:nvPr/>
      </p:nvGrpSpPr>
      <p:grpSpPr>
        <a:xfrm>
          <a:off x="0" y="0"/>
          <a:ext cx="0" cy="0"/>
          <a:chOff x="0" y="0"/>
          <a:chExt cx="0" cy="0"/>
        </a:xfrm>
      </p:grpSpPr>
      <p:sp>
        <p:nvSpPr>
          <p:cNvPr id="321" name="Google Shape;321;p98"/>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Font typeface="Arial"/>
              <a:buNone/>
              <a:defRPr/>
            </a:lvl1pPr>
            <a:lvl2pPr lvl="1" algn="ctr">
              <a:lnSpc>
                <a:spcPct val="100000"/>
              </a:lnSpc>
              <a:spcBef>
                <a:spcPts val="0"/>
              </a:spcBef>
              <a:spcAft>
                <a:spcPts val="0"/>
              </a:spcAft>
              <a:buClr>
                <a:schemeClr val="dk1"/>
              </a:buClr>
              <a:buSzPts val="2800"/>
              <a:buFont typeface="Arial"/>
              <a:buNone/>
              <a:defRPr/>
            </a:lvl2pPr>
            <a:lvl3pPr lvl="2" algn="ctr">
              <a:lnSpc>
                <a:spcPct val="100000"/>
              </a:lnSpc>
              <a:spcBef>
                <a:spcPts val="0"/>
              </a:spcBef>
              <a:spcAft>
                <a:spcPts val="0"/>
              </a:spcAft>
              <a:buClr>
                <a:schemeClr val="dk1"/>
              </a:buClr>
              <a:buSzPts val="2800"/>
              <a:buFont typeface="Arial"/>
              <a:buNone/>
              <a:defRPr/>
            </a:lvl3pPr>
            <a:lvl4pPr lvl="3" algn="ctr">
              <a:lnSpc>
                <a:spcPct val="100000"/>
              </a:lnSpc>
              <a:spcBef>
                <a:spcPts val="0"/>
              </a:spcBef>
              <a:spcAft>
                <a:spcPts val="0"/>
              </a:spcAft>
              <a:buClr>
                <a:schemeClr val="dk1"/>
              </a:buClr>
              <a:buSzPts val="2800"/>
              <a:buFont typeface="Arial"/>
              <a:buNone/>
              <a:defRPr/>
            </a:lvl4pPr>
            <a:lvl5pPr lvl="4" algn="ctr">
              <a:lnSpc>
                <a:spcPct val="100000"/>
              </a:lnSpc>
              <a:spcBef>
                <a:spcPts val="0"/>
              </a:spcBef>
              <a:spcAft>
                <a:spcPts val="0"/>
              </a:spcAft>
              <a:buClr>
                <a:schemeClr val="dk1"/>
              </a:buClr>
              <a:buSzPts val="2800"/>
              <a:buFont typeface="Arial"/>
              <a:buNone/>
              <a:defRPr/>
            </a:lvl5pPr>
            <a:lvl6pPr lvl="5" algn="ctr">
              <a:lnSpc>
                <a:spcPct val="100000"/>
              </a:lnSpc>
              <a:spcBef>
                <a:spcPts val="0"/>
              </a:spcBef>
              <a:spcAft>
                <a:spcPts val="0"/>
              </a:spcAft>
              <a:buClr>
                <a:schemeClr val="dk1"/>
              </a:buClr>
              <a:buSzPts val="2800"/>
              <a:buFont typeface="Arial"/>
              <a:buNone/>
              <a:defRPr/>
            </a:lvl6pPr>
            <a:lvl7pPr lvl="6" algn="ctr">
              <a:lnSpc>
                <a:spcPct val="100000"/>
              </a:lnSpc>
              <a:spcBef>
                <a:spcPts val="0"/>
              </a:spcBef>
              <a:spcAft>
                <a:spcPts val="0"/>
              </a:spcAft>
              <a:buClr>
                <a:schemeClr val="dk1"/>
              </a:buClr>
              <a:buSzPts val="2800"/>
              <a:buFont typeface="Arial"/>
              <a:buNone/>
              <a:defRPr/>
            </a:lvl7pPr>
            <a:lvl8pPr lvl="7" algn="ctr">
              <a:lnSpc>
                <a:spcPct val="100000"/>
              </a:lnSpc>
              <a:spcBef>
                <a:spcPts val="0"/>
              </a:spcBef>
              <a:spcAft>
                <a:spcPts val="0"/>
              </a:spcAft>
              <a:buClr>
                <a:schemeClr val="dk1"/>
              </a:buClr>
              <a:buSzPts val="2800"/>
              <a:buFont typeface="Arial"/>
              <a:buNone/>
              <a:defRPr/>
            </a:lvl8pPr>
            <a:lvl9pPr lvl="8" algn="ctr">
              <a:lnSpc>
                <a:spcPct val="100000"/>
              </a:lnSpc>
              <a:spcBef>
                <a:spcPts val="0"/>
              </a:spcBef>
              <a:spcAft>
                <a:spcPts val="0"/>
              </a:spcAft>
              <a:buClr>
                <a:schemeClr val="dk1"/>
              </a:buClr>
              <a:buSzPts val="2800"/>
              <a:buFont typeface="Arial"/>
              <a:buNone/>
              <a:defRPr/>
            </a:lvl9pPr>
          </a:lstStyle>
          <a:p>
            <a:endParaRPr/>
          </a:p>
        </p:txBody>
      </p:sp>
      <p:sp>
        <p:nvSpPr>
          <p:cNvPr id="322" name="Google Shape;322;p9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Clr>
                <a:schemeClr val="dk1"/>
              </a:buClr>
              <a:buSzPts val="1400"/>
              <a:buChar char="■"/>
              <a:defRPr/>
            </a:lvl6pPr>
            <a:lvl7pPr marL="3200400" lvl="6" indent="-317500" algn="l">
              <a:lnSpc>
                <a:spcPct val="100000"/>
              </a:lnSpc>
              <a:spcBef>
                <a:spcPts val="1600"/>
              </a:spcBef>
              <a:spcAft>
                <a:spcPts val="0"/>
              </a:spcAft>
              <a:buClr>
                <a:schemeClr val="dk1"/>
              </a:buClr>
              <a:buSzPts val="1400"/>
              <a:buChar char="●"/>
              <a:defRPr/>
            </a:lvl7pPr>
            <a:lvl8pPr marL="3657600" lvl="7" indent="-317500" algn="l">
              <a:lnSpc>
                <a:spcPct val="100000"/>
              </a:lnSpc>
              <a:spcBef>
                <a:spcPts val="1600"/>
              </a:spcBef>
              <a:spcAft>
                <a:spcPts val="0"/>
              </a:spcAft>
              <a:buClr>
                <a:schemeClr val="dk1"/>
              </a:buClr>
              <a:buSzPts val="1400"/>
              <a:buChar char="○"/>
              <a:defRPr/>
            </a:lvl8pPr>
            <a:lvl9pPr marL="4114800" lvl="8" indent="-317500" algn="l">
              <a:lnSpc>
                <a:spcPct val="100000"/>
              </a:lnSpc>
              <a:spcBef>
                <a:spcPts val="1600"/>
              </a:spcBef>
              <a:spcAft>
                <a:spcPts val="1600"/>
              </a:spcAft>
              <a:buClr>
                <a:schemeClr val="dk1"/>
              </a:buClr>
              <a:buSzPts val="1400"/>
              <a:buChar char="■"/>
              <a:defRPr/>
            </a:lvl9pPr>
          </a:lstStyle>
          <a:p>
            <a:endParaRPr/>
          </a:p>
        </p:txBody>
      </p:sp>
      <p:sp>
        <p:nvSpPr>
          <p:cNvPr id="323" name="Google Shape;323;p9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24"/>
        <p:cNvGrpSpPr/>
        <p:nvPr/>
      </p:nvGrpSpPr>
      <p:grpSpPr>
        <a:xfrm>
          <a:off x="0" y="0"/>
          <a:ext cx="0" cy="0"/>
          <a:chOff x="0" y="0"/>
          <a:chExt cx="0" cy="0"/>
        </a:xfrm>
      </p:grpSpPr>
      <p:sp>
        <p:nvSpPr>
          <p:cNvPr id="325" name="Google Shape;325;p97"/>
          <p:cNvSpPr txBox="1">
            <a:spLocks noGrp="1"/>
          </p:cNvSpPr>
          <p:nvPr>
            <p:ph type="title"/>
          </p:nvPr>
        </p:nvSpPr>
        <p:spPr>
          <a:xfrm>
            <a:off x="152400" y="274638"/>
            <a:ext cx="8839200" cy="1143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400"/>
              <a:buFont typeface="Arial"/>
              <a:buNone/>
              <a:defRPr sz="4000" b="1">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a:lvl2pPr>
            <a:lvl3pPr lvl="2" algn="ctr">
              <a:lnSpc>
                <a:spcPct val="100000"/>
              </a:lnSpc>
              <a:spcBef>
                <a:spcPts val="0"/>
              </a:spcBef>
              <a:spcAft>
                <a:spcPts val="0"/>
              </a:spcAft>
              <a:buClr>
                <a:schemeClr val="dk1"/>
              </a:buClr>
              <a:buSzPts val="1400"/>
              <a:buFont typeface="Arial"/>
              <a:buNone/>
              <a:defRPr/>
            </a:lvl3pPr>
            <a:lvl4pPr lvl="3" algn="ctr">
              <a:lnSpc>
                <a:spcPct val="100000"/>
              </a:lnSpc>
              <a:spcBef>
                <a:spcPts val="0"/>
              </a:spcBef>
              <a:spcAft>
                <a:spcPts val="0"/>
              </a:spcAft>
              <a:buClr>
                <a:schemeClr val="dk1"/>
              </a:buClr>
              <a:buSzPts val="1400"/>
              <a:buFont typeface="Arial"/>
              <a:buNone/>
              <a:defRPr/>
            </a:lvl4pPr>
            <a:lvl5pPr lvl="4" algn="ctr">
              <a:lnSpc>
                <a:spcPct val="100000"/>
              </a:lnSpc>
              <a:spcBef>
                <a:spcPts val="0"/>
              </a:spcBef>
              <a:spcAft>
                <a:spcPts val="0"/>
              </a:spcAft>
              <a:buClr>
                <a:schemeClr val="dk1"/>
              </a:buClr>
              <a:buSzPts val="1400"/>
              <a:buFont typeface="Arial"/>
              <a:buNone/>
              <a:defRPr/>
            </a:lvl5pPr>
            <a:lvl6pPr lvl="5" algn="ctr">
              <a:lnSpc>
                <a:spcPct val="100000"/>
              </a:lnSpc>
              <a:spcBef>
                <a:spcPts val="0"/>
              </a:spcBef>
              <a:spcAft>
                <a:spcPts val="0"/>
              </a:spcAft>
              <a:buClr>
                <a:schemeClr val="dk1"/>
              </a:buClr>
              <a:buSzPts val="1400"/>
              <a:buFont typeface="Arial"/>
              <a:buNone/>
              <a:defRPr/>
            </a:lvl6pPr>
            <a:lvl7pPr lvl="6" algn="ctr">
              <a:lnSpc>
                <a:spcPct val="100000"/>
              </a:lnSpc>
              <a:spcBef>
                <a:spcPts val="0"/>
              </a:spcBef>
              <a:spcAft>
                <a:spcPts val="0"/>
              </a:spcAft>
              <a:buClr>
                <a:schemeClr val="dk1"/>
              </a:buClr>
              <a:buSzPts val="1400"/>
              <a:buFont typeface="Arial"/>
              <a:buNone/>
              <a:defRPr/>
            </a:lvl7pPr>
            <a:lvl8pPr lvl="7" algn="ctr">
              <a:lnSpc>
                <a:spcPct val="100000"/>
              </a:lnSpc>
              <a:spcBef>
                <a:spcPts val="0"/>
              </a:spcBef>
              <a:spcAft>
                <a:spcPts val="0"/>
              </a:spcAft>
              <a:buClr>
                <a:schemeClr val="dk1"/>
              </a:buClr>
              <a:buSzPts val="1400"/>
              <a:buFont typeface="Arial"/>
              <a:buNone/>
              <a:defRPr/>
            </a:lvl8pPr>
            <a:lvl9pPr lvl="8" algn="ctr">
              <a:lnSpc>
                <a:spcPct val="100000"/>
              </a:lnSpc>
              <a:spcBef>
                <a:spcPts val="0"/>
              </a:spcBef>
              <a:spcAft>
                <a:spcPts val="0"/>
              </a:spcAft>
              <a:buClr>
                <a:schemeClr val="dk1"/>
              </a:buClr>
              <a:buSzPts val="1400"/>
              <a:buFont typeface="Arial"/>
              <a:buNone/>
              <a:defRPr/>
            </a:lvl9pPr>
          </a:lstStyle>
          <a:p>
            <a:endParaRPr/>
          </a:p>
        </p:txBody>
      </p:sp>
      <p:sp>
        <p:nvSpPr>
          <p:cNvPr id="326" name="Google Shape;326;p97"/>
          <p:cNvSpPr txBox="1">
            <a:spLocks noGrp="1"/>
          </p:cNvSpPr>
          <p:nvPr>
            <p:ph type="body" idx="1"/>
          </p:nvPr>
        </p:nvSpPr>
        <p:spPr>
          <a:xfrm>
            <a:off x="152400" y="1600200"/>
            <a:ext cx="8839200" cy="47244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Font typeface="Arial"/>
              <a:buChar char="•"/>
              <a:defRPr>
                <a:latin typeface="Arial"/>
                <a:ea typeface="Arial"/>
                <a:cs typeface="Arial"/>
                <a:sym typeface="Arial"/>
              </a:defRPr>
            </a:lvl1pPr>
            <a:lvl2pPr marL="914400" lvl="1" indent="-406400" algn="l">
              <a:lnSpc>
                <a:spcPct val="100000"/>
              </a:lnSpc>
              <a:spcBef>
                <a:spcPts val="560"/>
              </a:spcBef>
              <a:spcAft>
                <a:spcPts val="0"/>
              </a:spcAft>
              <a:buSzPts val="2800"/>
              <a:buFont typeface="Arial"/>
              <a:buChar char="–"/>
              <a:defRPr>
                <a:latin typeface="Arial"/>
                <a:ea typeface="Arial"/>
                <a:cs typeface="Arial"/>
                <a:sym typeface="Arial"/>
              </a:defRPr>
            </a:lvl2pPr>
            <a:lvl3pPr marL="1371600" lvl="2" indent="-381000" algn="l">
              <a:lnSpc>
                <a:spcPct val="100000"/>
              </a:lnSpc>
              <a:spcBef>
                <a:spcPts val="480"/>
              </a:spcBef>
              <a:spcAft>
                <a:spcPts val="0"/>
              </a:spcAft>
              <a:buSzPts val="2400"/>
              <a:buFont typeface="Arial"/>
              <a:buChar char="•"/>
              <a:defRPr>
                <a:latin typeface="Arial"/>
                <a:ea typeface="Arial"/>
                <a:cs typeface="Arial"/>
                <a:sym typeface="Arial"/>
              </a:defRPr>
            </a:lvl3pPr>
            <a:lvl4pPr marL="1828800" lvl="3" indent="-355600" algn="l">
              <a:lnSpc>
                <a:spcPct val="100000"/>
              </a:lnSpc>
              <a:spcBef>
                <a:spcPts val="400"/>
              </a:spcBef>
              <a:spcAft>
                <a:spcPts val="0"/>
              </a:spcAft>
              <a:buSzPts val="2000"/>
              <a:buFont typeface="Arial"/>
              <a:buChar char="–"/>
              <a:defRPr>
                <a:latin typeface="Arial"/>
                <a:ea typeface="Arial"/>
                <a:cs typeface="Arial"/>
                <a:sym typeface="Arial"/>
              </a:defRPr>
            </a:lvl4pPr>
            <a:lvl5pPr marL="2286000" lvl="4" indent="-355600" algn="l">
              <a:lnSpc>
                <a:spcPct val="100000"/>
              </a:lnSpc>
              <a:spcBef>
                <a:spcPts val="400"/>
              </a:spcBef>
              <a:spcAft>
                <a:spcPts val="0"/>
              </a:spcAft>
              <a:buSzPts val="2000"/>
              <a:buFont typeface="Arial"/>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7"/>
        <p:cNvGrpSpPr/>
        <p:nvPr/>
      </p:nvGrpSpPr>
      <p:grpSpPr>
        <a:xfrm>
          <a:off x="0" y="0"/>
          <a:ext cx="0" cy="0"/>
          <a:chOff x="0" y="0"/>
          <a:chExt cx="0" cy="0"/>
        </a:xfrm>
      </p:grpSpPr>
      <p:sp>
        <p:nvSpPr>
          <p:cNvPr id="328" name="Google Shape;328;p9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9" name="Google Shape;329;p9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solidFill>
                  <a:srgbClr val="888888"/>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30" name="Google Shape;330;p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3"/>
        <p:cNvGrpSpPr/>
        <p:nvPr/>
      </p:nvGrpSpPr>
      <p:grpSpPr>
        <a:xfrm>
          <a:off x="0" y="0"/>
          <a:ext cx="0" cy="0"/>
          <a:chOff x="0" y="0"/>
          <a:chExt cx="0" cy="0"/>
        </a:xfrm>
      </p:grpSpPr>
      <p:sp>
        <p:nvSpPr>
          <p:cNvPr id="334" name="Google Shape;334;p1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5" name="Google Shape;335;p10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6" name="Google Shape;336;p10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37" name="Google Shape;337;p10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8" name="Google Shape;338;p10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39" name="Google Shape;339;p1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p10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10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1">
  <p:cSld name="Comparison 1">
    <p:spTree>
      <p:nvGrpSpPr>
        <p:cNvPr id="1" name="Shape 29"/>
        <p:cNvGrpSpPr/>
        <p:nvPr/>
      </p:nvGrpSpPr>
      <p:grpSpPr>
        <a:xfrm>
          <a:off x="0" y="0"/>
          <a:ext cx="0" cy="0"/>
          <a:chOff x="0" y="0"/>
          <a:chExt cx="0" cy="0"/>
        </a:xfrm>
      </p:grpSpPr>
      <p:sp>
        <p:nvSpPr>
          <p:cNvPr id="30" name="Google Shape;30;p109"/>
          <p:cNvSpPr txBox="1">
            <a:spLocks noGrp="1"/>
          </p:cNvSpPr>
          <p:nvPr>
            <p:ph type="title"/>
          </p:nvPr>
        </p:nvSpPr>
        <p:spPr>
          <a:xfrm>
            <a:off x="152400" y="274638"/>
            <a:ext cx="8839200" cy="1143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3300"/>
              <a:buNone/>
              <a:defRPr sz="4000" b="1">
                <a:latin typeface="Calibri"/>
                <a:ea typeface="Calibri"/>
                <a:cs typeface="Calibri"/>
                <a:sym typeface="Calibri"/>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109"/>
          <p:cNvSpPr txBox="1">
            <a:spLocks noGrp="1"/>
          </p:cNvSpPr>
          <p:nvPr>
            <p:ph type="body" idx="1"/>
          </p:nvPr>
        </p:nvSpPr>
        <p:spPr>
          <a:xfrm>
            <a:off x="152400" y="1600200"/>
            <a:ext cx="4343400" cy="47244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560"/>
              </a:spcBef>
              <a:spcAft>
                <a:spcPts val="0"/>
              </a:spcAft>
              <a:buSzPts val="2800"/>
              <a:buFont typeface="Calibri"/>
              <a:buChar char="•"/>
              <a:defRPr sz="2800">
                <a:latin typeface="Calibri"/>
                <a:ea typeface="Calibri"/>
                <a:cs typeface="Calibri"/>
                <a:sym typeface="Calibri"/>
              </a:defRPr>
            </a:lvl1pPr>
            <a:lvl2pPr marL="914400" lvl="1" indent="-381000" algn="l">
              <a:lnSpc>
                <a:spcPct val="90000"/>
              </a:lnSpc>
              <a:spcBef>
                <a:spcPts val="480"/>
              </a:spcBef>
              <a:spcAft>
                <a:spcPts val="0"/>
              </a:spcAft>
              <a:buSzPts val="2400"/>
              <a:buFont typeface="Calibri"/>
              <a:buChar char="•"/>
              <a:defRPr sz="2400">
                <a:latin typeface="Calibri"/>
                <a:ea typeface="Calibri"/>
                <a:cs typeface="Calibri"/>
                <a:sym typeface="Calibri"/>
              </a:defRPr>
            </a:lvl2pPr>
            <a:lvl3pPr marL="1371600" lvl="2" indent="-355600" algn="l">
              <a:lnSpc>
                <a:spcPct val="90000"/>
              </a:lnSpc>
              <a:spcBef>
                <a:spcPts val="400"/>
              </a:spcBef>
              <a:spcAft>
                <a:spcPts val="0"/>
              </a:spcAft>
              <a:buSzPts val="2000"/>
              <a:buFont typeface="Calibri"/>
              <a:buChar char="•"/>
              <a:defRPr sz="2000">
                <a:latin typeface="Calibri"/>
                <a:ea typeface="Calibri"/>
                <a:cs typeface="Calibri"/>
                <a:sym typeface="Calibri"/>
              </a:defRPr>
            </a:lvl3pPr>
            <a:lvl4pPr marL="1828800" lvl="3" indent="-342900" algn="l">
              <a:lnSpc>
                <a:spcPct val="90000"/>
              </a:lnSpc>
              <a:spcBef>
                <a:spcPts val="360"/>
              </a:spcBef>
              <a:spcAft>
                <a:spcPts val="0"/>
              </a:spcAft>
              <a:buSzPts val="1800"/>
              <a:buFont typeface="Calibri"/>
              <a:buChar char="•"/>
              <a:defRPr sz="1800">
                <a:latin typeface="Calibri"/>
                <a:ea typeface="Calibri"/>
                <a:cs typeface="Calibri"/>
                <a:sym typeface="Calibri"/>
              </a:defRPr>
            </a:lvl4pPr>
            <a:lvl5pPr marL="2286000" lvl="4" indent="-342900" algn="l">
              <a:lnSpc>
                <a:spcPct val="90000"/>
              </a:lnSpc>
              <a:spcBef>
                <a:spcPts val="360"/>
              </a:spcBef>
              <a:spcAft>
                <a:spcPts val="0"/>
              </a:spcAft>
              <a:buSzPts val="1800"/>
              <a:buFont typeface="Calibri"/>
              <a:buChar char="•"/>
              <a:defRPr sz="1800">
                <a:latin typeface="Calibri"/>
                <a:ea typeface="Calibri"/>
                <a:cs typeface="Calibri"/>
                <a:sym typeface="Calibri"/>
              </a:defRPr>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32" name="Google Shape;32;p109"/>
          <p:cNvSpPr txBox="1">
            <a:spLocks noGrp="1"/>
          </p:cNvSpPr>
          <p:nvPr>
            <p:ph type="body" idx="2"/>
          </p:nvPr>
        </p:nvSpPr>
        <p:spPr>
          <a:xfrm>
            <a:off x="4648200" y="1600200"/>
            <a:ext cx="4343400" cy="47244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560"/>
              </a:spcBef>
              <a:spcAft>
                <a:spcPts val="0"/>
              </a:spcAft>
              <a:buSzPts val="2800"/>
              <a:buFont typeface="Calibri"/>
              <a:buChar char="•"/>
              <a:defRPr sz="2800">
                <a:latin typeface="Calibri"/>
                <a:ea typeface="Calibri"/>
                <a:cs typeface="Calibri"/>
                <a:sym typeface="Calibri"/>
              </a:defRPr>
            </a:lvl1pPr>
            <a:lvl2pPr marL="914400" lvl="1" indent="-381000" algn="l">
              <a:lnSpc>
                <a:spcPct val="90000"/>
              </a:lnSpc>
              <a:spcBef>
                <a:spcPts val="480"/>
              </a:spcBef>
              <a:spcAft>
                <a:spcPts val="0"/>
              </a:spcAft>
              <a:buSzPts val="2400"/>
              <a:buFont typeface="Calibri"/>
              <a:buChar char="•"/>
              <a:defRPr sz="2400">
                <a:latin typeface="Calibri"/>
                <a:ea typeface="Calibri"/>
                <a:cs typeface="Calibri"/>
                <a:sym typeface="Calibri"/>
              </a:defRPr>
            </a:lvl2pPr>
            <a:lvl3pPr marL="1371600" lvl="2" indent="-355600" algn="l">
              <a:lnSpc>
                <a:spcPct val="90000"/>
              </a:lnSpc>
              <a:spcBef>
                <a:spcPts val="400"/>
              </a:spcBef>
              <a:spcAft>
                <a:spcPts val="0"/>
              </a:spcAft>
              <a:buSzPts val="2000"/>
              <a:buFont typeface="Calibri"/>
              <a:buChar char="•"/>
              <a:defRPr sz="2000">
                <a:latin typeface="Calibri"/>
                <a:ea typeface="Calibri"/>
                <a:cs typeface="Calibri"/>
                <a:sym typeface="Calibri"/>
              </a:defRPr>
            </a:lvl3pPr>
            <a:lvl4pPr marL="1828800" lvl="3" indent="-342900" algn="l">
              <a:lnSpc>
                <a:spcPct val="90000"/>
              </a:lnSpc>
              <a:spcBef>
                <a:spcPts val="360"/>
              </a:spcBef>
              <a:spcAft>
                <a:spcPts val="0"/>
              </a:spcAft>
              <a:buSzPts val="1800"/>
              <a:buFont typeface="Calibri"/>
              <a:buChar char="•"/>
              <a:defRPr sz="1800">
                <a:latin typeface="Calibri"/>
                <a:ea typeface="Calibri"/>
                <a:cs typeface="Calibri"/>
                <a:sym typeface="Calibri"/>
              </a:defRPr>
            </a:lvl4pPr>
            <a:lvl5pPr marL="2286000" lvl="4" indent="-342900" algn="l">
              <a:lnSpc>
                <a:spcPct val="90000"/>
              </a:lnSpc>
              <a:spcBef>
                <a:spcPts val="360"/>
              </a:spcBef>
              <a:spcAft>
                <a:spcPts val="0"/>
              </a:spcAft>
              <a:buSzPts val="1800"/>
              <a:buFont typeface="Calibri"/>
              <a:buChar char="•"/>
              <a:defRPr sz="1800">
                <a:latin typeface="Calibri"/>
                <a:ea typeface="Calibri"/>
                <a:cs typeface="Calibri"/>
                <a:sym typeface="Calibri"/>
              </a:defRPr>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2"/>
        <p:cNvGrpSpPr/>
        <p:nvPr/>
      </p:nvGrpSpPr>
      <p:grpSpPr>
        <a:xfrm>
          <a:off x="0" y="0"/>
          <a:ext cx="0" cy="0"/>
          <a:chOff x="0" y="0"/>
          <a:chExt cx="0" cy="0"/>
        </a:xfrm>
      </p:grpSpPr>
      <p:sp>
        <p:nvSpPr>
          <p:cNvPr id="343" name="Google Shape;343;p10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10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p10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6"/>
        <p:cNvGrpSpPr/>
        <p:nvPr/>
      </p:nvGrpSpPr>
      <p:grpSpPr>
        <a:xfrm>
          <a:off x="0" y="0"/>
          <a:ext cx="0" cy="0"/>
          <a:chOff x="0" y="0"/>
          <a:chExt cx="0" cy="0"/>
        </a:xfrm>
      </p:grpSpPr>
      <p:sp>
        <p:nvSpPr>
          <p:cNvPr id="347" name="Google Shape;347;p10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8" name="Google Shape;348;p10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sz="3200"/>
            </a:lvl1pPr>
            <a:lvl2pPr marL="914400" lvl="1" indent="-406400" algn="l">
              <a:lnSpc>
                <a:spcPct val="100000"/>
              </a:lnSpc>
              <a:spcBef>
                <a:spcPts val="56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49" name="Google Shape;349;p10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50" name="Google Shape;350;p10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p10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2" name="Google Shape;352;p1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3"/>
        <p:cNvGrpSpPr/>
        <p:nvPr/>
      </p:nvGrpSpPr>
      <p:grpSpPr>
        <a:xfrm>
          <a:off x="0" y="0"/>
          <a:ext cx="0" cy="0"/>
          <a:chOff x="0" y="0"/>
          <a:chExt cx="0" cy="0"/>
        </a:xfrm>
      </p:grpSpPr>
      <p:sp>
        <p:nvSpPr>
          <p:cNvPr id="354" name="Google Shape;354;p10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5" name="Google Shape;355;p103"/>
          <p:cNvSpPr>
            <a:spLocks noGrp="1"/>
          </p:cNvSpPr>
          <p:nvPr>
            <p:ph type="pic" idx="2"/>
          </p:nvPr>
        </p:nvSpPr>
        <p:spPr>
          <a:xfrm>
            <a:off x="1792288" y="612775"/>
            <a:ext cx="5486400" cy="4114800"/>
          </a:xfrm>
          <a:prstGeom prst="rect">
            <a:avLst/>
          </a:prstGeom>
          <a:noFill/>
          <a:ln>
            <a:noFill/>
          </a:ln>
        </p:spPr>
        <p:txBody>
          <a:bodyPr/>
          <a:lstStyle/>
          <a:p>
            <a:endParaRPr lang="en-US"/>
          </a:p>
        </p:txBody>
      </p:sp>
      <p:sp>
        <p:nvSpPr>
          <p:cNvPr id="356" name="Google Shape;356;p10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57" name="Google Shape;357;p10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10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10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0"/>
        <p:cNvGrpSpPr/>
        <p:nvPr/>
      </p:nvGrpSpPr>
      <p:grpSpPr>
        <a:xfrm>
          <a:off x="0" y="0"/>
          <a:ext cx="0" cy="0"/>
          <a:chOff x="0" y="0"/>
          <a:chExt cx="0" cy="0"/>
        </a:xfrm>
      </p:grpSpPr>
      <p:sp>
        <p:nvSpPr>
          <p:cNvPr id="361" name="Google Shape;361;p1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2" name="Google Shape;362;p10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3" name="Google Shape;363;p10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4" name="Google Shape;364;p10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10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6"/>
        <p:cNvGrpSpPr/>
        <p:nvPr/>
      </p:nvGrpSpPr>
      <p:grpSpPr>
        <a:xfrm>
          <a:off x="0" y="0"/>
          <a:ext cx="0" cy="0"/>
          <a:chOff x="0" y="0"/>
          <a:chExt cx="0" cy="0"/>
        </a:xfrm>
      </p:grpSpPr>
      <p:sp>
        <p:nvSpPr>
          <p:cNvPr id="367" name="Google Shape;367;p10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8" name="Google Shape;368;p10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9" name="Google Shape;369;p10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10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10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1"/>
        <p:cNvGrpSpPr/>
        <p:nvPr/>
      </p:nvGrpSpPr>
      <p:grpSpPr>
        <a:xfrm>
          <a:off x="0" y="0"/>
          <a:ext cx="0" cy="0"/>
          <a:chOff x="0" y="0"/>
          <a:chExt cx="0" cy="0"/>
        </a:xfrm>
      </p:grpSpPr>
      <p:sp>
        <p:nvSpPr>
          <p:cNvPr id="382" name="Google Shape;382;gb6778b3aa0_0_9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3" name="Google Shape;383;gb6778b3aa0_0_9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gb6778b3aa0_0_9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 name="Google Shape;385;gb6778b3aa0_0_9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6"/>
        <p:cNvGrpSpPr/>
        <p:nvPr/>
      </p:nvGrpSpPr>
      <p:grpSpPr>
        <a:xfrm>
          <a:off x="0" y="0"/>
          <a:ext cx="0" cy="0"/>
          <a:chOff x="0" y="0"/>
          <a:chExt cx="0" cy="0"/>
        </a:xfrm>
      </p:grpSpPr>
      <p:sp>
        <p:nvSpPr>
          <p:cNvPr id="387" name="Google Shape;387;gb6778b3aa0_0_9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8" name="Google Shape;388;gb6778b3aa0_0_91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9" name="Google Shape;389;gb6778b3aa0_0_9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gb6778b3aa0_0_9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gb6778b3aa0_0_9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2"/>
        <p:cNvGrpSpPr/>
        <p:nvPr/>
      </p:nvGrpSpPr>
      <p:grpSpPr>
        <a:xfrm>
          <a:off x="0" y="0"/>
          <a:ext cx="0" cy="0"/>
          <a:chOff x="0" y="0"/>
          <a:chExt cx="0" cy="0"/>
        </a:xfrm>
      </p:grpSpPr>
      <p:sp>
        <p:nvSpPr>
          <p:cNvPr id="393" name="Google Shape;393;gb6778b3aa0_0_9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4" name="Google Shape;394;gb6778b3aa0_0_92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5" name="Google Shape;395;gb6778b3aa0_0_92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6" name="Google Shape;396;gb6778b3aa0_0_9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gb6778b3aa0_0_9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8" name="Google Shape;398;gb6778b3aa0_0_9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9"/>
        <p:cNvGrpSpPr/>
        <p:nvPr/>
      </p:nvGrpSpPr>
      <p:grpSpPr>
        <a:xfrm>
          <a:off x="0" y="0"/>
          <a:ext cx="0" cy="0"/>
          <a:chOff x="0" y="0"/>
          <a:chExt cx="0" cy="0"/>
        </a:xfrm>
      </p:grpSpPr>
      <p:sp>
        <p:nvSpPr>
          <p:cNvPr id="400" name="Google Shape;400;gb6778b3aa0_0_9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 name="Google Shape;401;gb6778b3aa0_0_9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gb6778b3aa0_0_9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3"/>
        <p:cNvGrpSpPr/>
        <p:nvPr/>
      </p:nvGrpSpPr>
      <p:grpSpPr>
        <a:xfrm>
          <a:off x="0" y="0"/>
          <a:ext cx="0" cy="0"/>
          <a:chOff x="0" y="0"/>
          <a:chExt cx="0" cy="0"/>
        </a:xfrm>
      </p:grpSpPr>
      <p:sp>
        <p:nvSpPr>
          <p:cNvPr id="404" name="Google Shape;404;gb6778b3aa0_0_93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Font typeface="Arial"/>
              <a:buNone/>
              <a:defRPr/>
            </a:lvl1pPr>
            <a:lvl2pPr lvl="1" algn="ctr">
              <a:lnSpc>
                <a:spcPct val="100000"/>
              </a:lnSpc>
              <a:spcBef>
                <a:spcPts val="0"/>
              </a:spcBef>
              <a:spcAft>
                <a:spcPts val="0"/>
              </a:spcAft>
              <a:buClr>
                <a:schemeClr val="dk1"/>
              </a:buClr>
              <a:buSzPts val="2800"/>
              <a:buFont typeface="Arial"/>
              <a:buNone/>
              <a:defRPr/>
            </a:lvl2pPr>
            <a:lvl3pPr lvl="2" algn="ctr">
              <a:lnSpc>
                <a:spcPct val="100000"/>
              </a:lnSpc>
              <a:spcBef>
                <a:spcPts val="0"/>
              </a:spcBef>
              <a:spcAft>
                <a:spcPts val="0"/>
              </a:spcAft>
              <a:buClr>
                <a:schemeClr val="dk1"/>
              </a:buClr>
              <a:buSzPts val="2800"/>
              <a:buFont typeface="Arial"/>
              <a:buNone/>
              <a:defRPr/>
            </a:lvl3pPr>
            <a:lvl4pPr lvl="3" algn="ctr">
              <a:lnSpc>
                <a:spcPct val="100000"/>
              </a:lnSpc>
              <a:spcBef>
                <a:spcPts val="0"/>
              </a:spcBef>
              <a:spcAft>
                <a:spcPts val="0"/>
              </a:spcAft>
              <a:buClr>
                <a:schemeClr val="dk1"/>
              </a:buClr>
              <a:buSzPts val="2800"/>
              <a:buFont typeface="Arial"/>
              <a:buNone/>
              <a:defRPr/>
            </a:lvl4pPr>
            <a:lvl5pPr lvl="4" algn="ctr">
              <a:lnSpc>
                <a:spcPct val="100000"/>
              </a:lnSpc>
              <a:spcBef>
                <a:spcPts val="0"/>
              </a:spcBef>
              <a:spcAft>
                <a:spcPts val="0"/>
              </a:spcAft>
              <a:buClr>
                <a:schemeClr val="dk1"/>
              </a:buClr>
              <a:buSzPts val="2800"/>
              <a:buFont typeface="Arial"/>
              <a:buNone/>
              <a:defRPr/>
            </a:lvl5pPr>
            <a:lvl6pPr lvl="5" algn="ctr">
              <a:lnSpc>
                <a:spcPct val="100000"/>
              </a:lnSpc>
              <a:spcBef>
                <a:spcPts val="0"/>
              </a:spcBef>
              <a:spcAft>
                <a:spcPts val="0"/>
              </a:spcAft>
              <a:buClr>
                <a:schemeClr val="dk1"/>
              </a:buClr>
              <a:buSzPts val="2800"/>
              <a:buFont typeface="Arial"/>
              <a:buNone/>
              <a:defRPr/>
            </a:lvl6pPr>
            <a:lvl7pPr lvl="6" algn="ctr">
              <a:lnSpc>
                <a:spcPct val="100000"/>
              </a:lnSpc>
              <a:spcBef>
                <a:spcPts val="0"/>
              </a:spcBef>
              <a:spcAft>
                <a:spcPts val="0"/>
              </a:spcAft>
              <a:buClr>
                <a:schemeClr val="dk1"/>
              </a:buClr>
              <a:buSzPts val="2800"/>
              <a:buFont typeface="Arial"/>
              <a:buNone/>
              <a:defRPr/>
            </a:lvl7pPr>
            <a:lvl8pPr lvl="7" algn="ctr">
              <a:lnSpc>
                <a:spcPct val="100000"/>
              </a:lnSpc>
              <a:spcBef>
                <a:spcPts val="0"/>
              </a:spcBef>
              <a:spcAft>
                <a:spcPts val="0"/>
              </a:spcAft>
              <a:buClr>
                <a:schemeClr val="dk1"/>
              </a:buClr>
              <a:buSzPts val="2800"/>
              <a:buFont typeface="Arial"/>
              <a:buNone/>
              <a:defRPr/>
            </a:lvl8pPr>
            <a:lvl9pPr lvl="8" algn="ctr">
              <a:lnSpc>
                <a:spcPct val="100000"/>
              </a:lnSpc>
              <a:spcBef>
                <a:spcPts val="0"/>
              </a:spcBef>
              <a:spcAft>
                <a:spcPts val="0"/>
              </a:spcAft>
              <a:buClr>
                <a:schemeClr val="dk1"/>
              </a:buClr>
              <a:buSzPts val="2800"/>
              <a:buFont typeface="Arial"/>
              <a:buNone/>
              <a:defRPr/>
            </a:lvl9pPr>
          </a:lstStyle>
          <a:p>
            <a:endParaRPr/>
          </a:p>
        </p:txBody>
      </p:sp>
      <p:sp>
        <p:nvSpPr>
          <p:cNvPr id="405" name="Google Shape;405;gb6778b3aa0_0_93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Clr>
                <a:schemeClr val="dk1"/>
              </a:buClr>
              <a:buSzPts val="1400"/>
              <a:buChar char="■"/>
              <a:defRPr/>
            </a:lvl6pPr>
            <a:lvl7pPr marL="3200400" lvl="6" indent="-317500" algn="l">
              <a:lnSpc>
                <a:spcPct val="100000"/>
              </a:lnSpc>
              <a:spcBef>
                <a:spcPts val="1600"/>
              </a:spcBef>
              <a:spcAft>
                <a:spcPts val="0"/>
              </a:spcAft>
              <a:buClr>
                <a:schemeClr val="dk1"/>
              </a:buClr>
              <a:buSzPts val="1400"/>
              <a:buChar char="●"/>
              <a:defRPr/>
            </a:lvl7pPr>
            <a:lvl8pPr marL="3657600" lvl="7" indent="-317500" algn="l">
              <a:lnSpc>
                <a:spcPct val="100000"/>
              </a:lnSpc>
              <a:spcBef>
                <a:spcPts val="1600"/>
              </a:spcBef>
              <a:spcAft>
                <a:spcPts val="0"/>
              </a:spcAft>
              <a:buClr>
                <a:schemeClr val="dk1"/>
              </a:buClr>
              <a:buSzPts val="1400"/>
              <a:buChar char="○"/>
              <a:defRPr/>
            </a:lvl8pPr>
            <a:lvl9pPr marL="4114800" lvl="8" indent="-317500" algn="l">
              <a:lnSpc>
                <a:spcPct val="100000"/>
              </a:lnSpc>
              <a:spcBef>
                <a:spcPts val="1600"/>
              </a:spcBef>
              <a:spcAft>
                <a:spcPts val="1600"/>
              </a:spcAft>
              <a:buClr>
                <a:schemeClr val="dk1"/>
              </a:buClr>
              <a:buSzPts val="1400"/>
              <a:buChar char="■"/>
              <a:defRPr/>
            </a:lvl9pPr>
          </a:lstStyle>
          <a:p>
            <a:endParaRPr/>
          </a:p>
        </p:txBody>
      </p:sp>
      <p:sp>
        <p:nvSpPr>
          <p:cNvPr id="406" name="Google Shape;406;gb6778b3aa0_0_93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33"/>
        <p:cNvGrpSpPr/>
        <p:nvPr/>
      </p:nvGrpSpPr>
      <p:grpSpPr>
        <a:xfrm>
          <a:off x="0" y="0"/>
          <a:ext cx="0" cy="0"/>
          <a:chOff x="0" y="0"/>
          <a:chExt cx="0" cy="0"/>
        </a:xfrm>
      </p:grpSpPr>
      <p:sp>
        <p:nvSpPr>
          <p:cNvPr id="34" name="Google Shape;34;p110"/>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33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110"/>
          <p:cNvSpPr>
            <a:spLocks noGrp="1"/>
          </p:cNvSpPr>
          <p:nvPr>
            <p:ph type="clipArt" idx="2"/>
          </p:nvPr>
        </p:nvSpPr>
        <p:spPr>
          <a:xfrm>
            <a:off x="685800" y="1676400"/>
            <a:ext cx="3810000" cy="4114800"/>
          </a:xfrm>
          <a:prstGeom prst="rect">
            <a:avLst/>
          </a:prstGeom>
          <a:noFill/>
          <a:ln>
            <a:noFill/>
          </a:ln>
        </p:spPr>
        <p:txBody>
          <a:bodyPr/>
          <a:lstStyle/>
          <a:p>
            <a:endParaRPr lang="en-US"/>
          </a:p>
        </p:txBody>
      </p:sp>
      <p:sp>
        <p:nvSpPr>
          <p:cNvPr id="36" name="Google Shape;36;p110"/>
          <p:cNvSpPr txBox="1">
            <a:spLocks noGrp="1"/>
          </p:cNvSpPr>
          <p:nvPr>
            <p:ph type="body" idx="1"/>
          </p:nvPr>
        </p:nvSpPr>
        <p:spPr>
          <a:xfrm>
            <a:off x="4648200" y="1676400"/>
            <a:ext cx="3810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360"/>
              </a:spcBef>
              <a:spcAft>
                <a:spcPts val="0"/>
              </a:spcAft>
              <a:buSzPts val="1800"/>
              <a:buChar char="•"/>
              <a:defRPr/>
            </a:lvl1pPr>
            <a:lvl2pPr marL="914400" lvl="1" indent="-342900" algn="l">
              <a:lnSpc>
                <a:spcPct val="90000"/>
              </a:lnSpc>
              <a:spcBef>
                <a:spcPts val="360"/>
              </a:spcBef>
              <a:spcAft>
                <a:spcPts val="0"/>
              </a:spcAft>
              <a:buSzPts val="1800"/>
              <a:buChar char="•"/>
              <a:defRPr/>
            </a:lvl2pPr>
            <a:lvl3pPr marL="1371600" lvl="2" indent="-342900" algn="l">
              <a:lnSpc>
                <a:spcPct val="90000"/>
              </a:lnSpc>
              <a:spcBef>
                <a:spcPts val="360"/>
              </a:spcBef>
              <a:spcAft>
                <a:spcPts val="0"/>
              </a:spcAft>
              <a:buSzPts val="1800"/>
              <a:buChar char="•"/>
              <a:defRPr/>
            </a:lvl3pPr>
            <a:lvl4pPr marL="1828800" lvl="3" indent="-342900" algn="l">
              <a:lnSpc>
                <a:spcPct val="90000"/>
              </a:lnSpc>
              <a:spcBef>
                <a:spcPts val="360"/>
              </a:spcBef>
              <a:spcAft>
                <a:spcPts val="0"/>
              </a:spcAft>
              <a:buSzPts val="1800"/>
              <a:buChar char="•"/>
              <a:defRPr/>
            </a:lvl4pPr>
            <a:lvl5pPr marL="2286000" lvl="4" indent="-342900" algn="l">
              <a:lnSpc>
                <a:spcPct val="90000"/>
              </a:lnSpc>
              <a:spcBef>
                <a:spcPts val="360"/>
              </a:spcBef>
              <a:spcAft>
                <a:spcPts val="0"/>
              </a:spcAft>
              <a:buSzPts val="1800"/>
              <a:buChar char="•"/>
              <a:defRPr/>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37" name="Google Shape;37;p1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1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1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7"/>
        <p:cNvGrpSpPr/>
        <p:nvPr/>
      </p:nvGrpSpPr>
      <p:grpSpPr>
        <a:xfrm>
          <a:off x="0" y="0"/>
          <a:ext cx="0" cy="0"/>
          <a:chOff x="0" y="0"/>
          <a:chExt cx="0" cy="0"/>
        </a:xfrm>
      </p:grpSpPr>
      <p:sp>
        <p:nvSpPr>
          <p:cNvPr id="408" name="Google Shape;408;gb6778b3aa0_0_93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9" name="Google Shape;409;gb6778b3aa0_0_9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3200"/>
              <a:buNone/>
              <a:defRPr>
                <a:solidFill>
                  <a:srgbClr val="888888"/>
                </a:solidFill>
              </a:defRPr>
            </a:lvl1pPr>
            <a:lvl2pPr lvl="1" algn="ctr">
              <a:lnSpc>
                <a:spcPct val="100000"/>
              </a:lnSpc>
              <a:spcBef>
                <a:spcPts val="560"/>
              </a:spcBef>
              <a:spcAft>
                <a:spcPts val="0"/>
              </a:spcAft>
              <a:buSzPts val="2800"/>
              <a:buNone/>
              <a:defRPr>
                <a:solidFill>
                  <a:srgbClr val="888888"/>
                </a:solidFill>
              </a:defRPr>
            </a:lvl2pPr>
            <a:lvl3pPr lvl="2" algn="ctr">
              <a:lnSpc>
                <a:spcPct val="100000"/>
              </a:lnSpc>
              <a:spcBef>
                <a:spcPts val="480"/>
              </a:spcBef>
              <a:spcAft>
                <a:spcPts val="0"/>
              </a:spcAft>
              <a:buSzPts val="2400"/>
              <a:buNone/>
              <a:defRPr>
                <a:solidFill>
                  <a:srgbClr val="888888"/>
                </a:solidFill>
              </a:defRPr>
            </a:lvl3pPr>
            <a:lvl4pPr lvl="3" algn="ctr">
              <a:lnSpc>
                <a:spcPct val="100000"/>
              </a:lnSpc>
              <a:spcBef>
                <a:spcPts val="400"/>
              </a:spcBef>
              <a:spcAft>
                <a:spcPts val="0"/>
              </a:spcAft>
              <a:buSzPts val="2000"/>
              <a:buNone/>
              <a:defRPr>
                <a:solidFill>
                  <a:srgbClr val="888888"/>
                </a:solidFill>
              </a:defRPr>
            </a:lvl4pPr>
            <a:lvl5pPr lvl="4" algn="ctr">
              <a:lnSpc>
                <a:spcPct val="100000"/>
              </a:lnSpc>
              <a:spcBef>
                <a:spcPts val="4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10" name="Google Shape;410;gb6778b3aa0_0_9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gb6778b3aa0_0_93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gb6778b3aa0_0_9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3"/>
        <p:cNvGrpSpPr/>
        <p:nvPr/>
      </p:nvGrpSpPr>
      <p:grpSpPr>
        <a:xfrm>
          <a:off x="0" y="0"/>
          <a:ext cx="0" cy="0"/>
          <a:chOff x="0" y="0"/>
          <a:chExt cx="0" cy="0"/>
        </a:xfrm>
      </p:grpSpPr>
      <p:sp>
        <p:nvSpPr>
          <p:cNvPr id="414" name="Google Shape;414;gb6778b3aa0_0_94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5" name="Google Shape;415;gb6778b3aa0_0_94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solidFill>
                  <a:srgbClr val="888888"/>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16" name="Google Shape;416;gb6778b3aa0_0_94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7" name="Google Shape;417;gb6778b3aa0_0_94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gb6778b3aa0_0_94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9"/>
        <p:cNvGrpSpPr/>
        <p:nvPr/>
      </p:nvGrpSpPr>
      <p:grpSpPr>
        <a:xfrm>
          <a:off x="0" y="0"/>
          <a:ext cx="0" cy="0"/>
          <a:chOff x="0" y="0"/>
          <a:chExt cx="0" cy="0"/>
        </a:xfrm>
      </p:grpSpPr>
      <p:sp>
        <p:nvSpPr>
          <p:cNvPr id="420" name="Google Shape;420;gb6778b3aa0_0_9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1" name="Google Shape;421;gb6778b3aa0_0_948"/>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2" name="Google Shape;422;gb6778b3aa0_0_94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3" name="Google Shape;423;gb6778b3aa0_0_948"/>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4" name="Google Shape;424;gb6778b3aa0_0_94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5" name="Google Shape;425;gb6778b3aa0_0_94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gb6778b3aa0_0_94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gb6778b3aa0_0_9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8"/>
        <p:cNvGrpSpPr/>
        <p:nvPr/>
      </p:nvGrpSpPr>
      <p:grpSpPr>
        <a:xfrm>
          <a:off x="0" y="0"/>
          <a:ext cx="0" cy="0"/>
          <a:chOff x="0" y="0"/>
          <a:chExt cx="0" cy="0"/>
        </a:xfrm>
      </p:grpSpPr>
      <p:sp>
        <p:nvSpPr>
          <p:cNvPr id="429" name="Google Shape;429;gb6778b3aa0_0_957"/>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0" name="Google Shape;430;gb6778b3aa0_0_957"/>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sz="3200"/>
            </a:lvl1pPr>
            <a:lvl2pPr marL="914400" lvl="1" indent="-406400" algn="l">
              <a:lnSpc>
                <a:spcPct val="100000"/>
              </a:lnSpc>
              <a:spcBef>
                <a:spcPts val="56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31" name="Google Shape;431;gb6778b3aa0_0_957"/>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32" name="Google Shape;432;gb6778b3aa0_0_9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3" name="Google Shape;433;gb6778b3aa0_0_9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gb6778b3aa0_0_9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5"/>
        <p:cNvGrpSpPr/>
        <p:nvPr/>
      </p:nvGrpSpPr>
      <p:grpSpPr>
        <a:xfrm>
          <a:off x="0" y="0"/>
          <a:ext cx="0" cy="0"/>
          <a:chOff x="0" y="0"/>
          <a:chExt cx="0" cy="0"/>
        </a:xfrm>
      </p:grpSpPr>
      <p:sp>
        <p:nvSpPr>
          <p:cNvPr id="436" name="Google Shape;436;gb6778b3aa0_0_964"/>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7" name="Google Shape;437;gb6778b3aa0_0_964"/>
          <p:cNvSpPr>
            <a:spLocks noGrp="1"/>
          </p:cNvSpPr>
          <p:nvPr>
            <p:ph type="pic" idx="2"/>
          </p:nvPr>
        </p:nvSpPr>
        <p:spPr>
          <a:xfrm>
            <a:off x="1792288" y="612775"/>
            <a:ext cx="5486400" cy="4114800"/>
          </a:xfrm>
          <a:prstGeom prst="rect">
            <a:avLst/>
          </a:prstGeom>
          <a:noFill/>
          <a:ln>
            <a:noFill/>
          </a:ln>
        </p:spPr>
        <p:txBody>
          <a:bodyPr/>
          <a:lstStyle/>
          <a:p>
            <a:endParaRPr lang="en-US"/>
          </a:p>
        </p:txBody>
      </p:sp>
      <p:sp>
        <p:nvSpPr>
          <p:cNvPr id="438" name="Google Shape;438;gb6778b3aa0_0_964"/>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39" name="Google Shape;439;gb6778b3aa0_0_96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gb6778b3aa0_0_96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gb6778b3aa0_0_9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2"/>
        <p:cNvGrpSpPr/>
        <p:nvPr/>
      </p:nvGrpSpPr>
      <p:grpSpPr>
        <a:xfrm>
          <a:off x="0" y="0"/>
          <a:ext cx="0" cy="0"/>
          <a:chOff x="0" y="0"/>
          <a:chExt cx="0" cy="0"/>
        </a:xfrm>
      </p:grpSpPr>
      <p:sp>
        <p:nvSpPr>
          <p:cNvPr id="443" name="Google Shape;443;gb6778b3aa0_0_9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4" name="Google Shape;444;gb6778b3aa0_0_971"/>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5" name="Google Shape;445;gb6778b3aa0_0_97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6" name="Google Shape;446;gb6778b3aa0_0_97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gb6778b3aa0_0_97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8"/>
        <p:cNvGrpSpPr/>
        <p:nvPr/>
      </p:nvGrpSpPr>
      <p:grpSpPr>
        <a:xfrm>
          <a:off x="0" y="0"/>
          <a:ext cx="0" cy="0"/>
          <a:chOff x="0" y="0"/>
          <a:chExt cx="0" cy="0"/>
        </a:xfrm>
      </p:grpSpPr>
      <p:sp>
        <p:nvSpPr>
          <p:cNvPr id="449" name="Google Shape;449;gb6778b3aa0_0_977"/>
          <p:cNvSpPr txBox="1">
            <a:spLocks noGrp="1"/>
          </p:cNvSpPr>
          <p:nvPr>
            <p:ph type="title"/>
          </p:nvPr>
        </p:nvSpPr>
        <p:spPr>
          <a:xfrm rot="5400000">
            <a:off x="4732349"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0" name="Google Shape;450;gb6778b3aa0_0_977"/>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1" name="Google Shape;451;gb6778b3aa0_0_97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gb6778b3aa0_0_97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gb6778b3aa0_0_97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8"/>
          <p:cNvSpPr txBox="1">
            <a:spLocks noGrp="1"/>
          </p:cNvSpPr>
          <p:nvPr>
            <p:ph type="ctrTitle"/>
          </p:nvPr>
        </p:nvSpPr>
        <p:spPr>
          <a:xfrm>
            <a:off x="2548581" y="2505673"/>
            <a:ext cx="7094838" cy="102654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Helvetica Neue Light"/>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8"/>
          <p:cNvSpPr txBox="1">
            <a:spLocks noGrp="1"/>
          </p:cNvSpPr>
          <p:nvPr>
            <p:ph type="subTitle" idx="1"/>
          </p:nvPr>
        </p:nvSpPr>
        <p:spPr>
          <a:xfrm>
            <a:off x="3690730" y="3532213"/>
            <a:ext cx="4810539" cy="165576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a:buNone/>
              <a:defRPr sz="6000">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1"/>
              </a:buClr>
              <a:buSzPts val="2400"/>
              <a:buNone/>
              <a:defRPr sz="2400">
                <a:latin typeface="Helvetica Neue"/>
                <a:ea typeface="Helvetica Neue"/>
                <a:cs typeface="Helvetica Neue"/>
                <a:sym typeface="Helvetica Neue"/>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11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11"/>
          <p:cNvSpPr txBox="1">
            <a:spLocks noGrp="1"/>
          </p:cNvSpPr>
          <p:nvPr>
            <p:ph type="sldNum" idx="12"/>
          </p:nvPr>
        </p:nvSpPr>
        <p:spPr>
          <a:xfrm>
            <a:off x="7086600" y="6065838"/>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Helvetica Neue Ligh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757575"/>
              </a:buClr>
              <a:buSzPts val="2400"/>
              <a:buNone/>
              <a:defRPr sz="2400">
                <a:solidFill>
                  <a:srgbClr val="757575"/>
                </a:solidFill>
              </a:defRPr>
            </a:lvl1pPr>
            <a:lvl2pPr marL="914400" lvl="1" indent="-228600" algn="l">
              <a:lnSpc>
                <a:spcPct val="100000"/>
              </a:lnSpc>
              <a:spcBef>
                <a:spcPts val="500"/>
              </a:spcBef>
              <a:spcAft>
                <a:spcPts val="0"/>
              </a:spcAft>
              <a:buClr>
                <a:srgbClr val="757575"/>
              </a:buClr>
              <a:buSzPts val="2000"/>
              <a:buNone/>
              <a:defRPr sz="2000">
                <a:solidFill>
                  <a:srgbClr val="757575"/>
                </a:solidFill>
              </a:defRPr>
            </a:lvl2pPr>
            <a:lvl3pPr marL="1371600" lvl="2" indent="-228600" algn="l">
              <a:lnSpc>
                <a:spcPct val="100000"/>
              </a:lnSpc>
              <a:spcBef>
                <a:spcPts val="500"/>
              </a:spcBef>
              <a:spcAft>
                <a:spcPts val="0"/>
              </a:spcAft>
              <a:buClr>
                <a:srgbClr val="757575"/>
              </a:buClr>
              <a:buSzPts val="1800"/>
              <a:buNone/>
              <a:defRPr sz="1800">
                <a:solidFill>
                  <a:srgbClr val="757575"/>
                </a:solidFill>
              </a:defRPr>
            </a:lvl3pPr>
            <a:lvl4pPr marL="1828800" lvl="3" indent="-228600" algn="l">
              <a:lnSpc>
                <a:spcPct val="100000"/>
              </a:lnSpc>
              <a:spcBef>
                <a:spcPts val="500"/>
              </a:spcBef>
              <a:spcAft>
                <a:spcPts val="0"/>
              </a:spcAft>
              <a:buClr>
                <a:srgbClr val="757575"/>
              </a:buClr>
              <a:buSzPts val="1600"/>
              <a:buNone/>
              <a:defRPr sz="1600">
                <a:solidFill>
                  <a:srgbClr val="757575"/>
                </a:solidFill>
              </a:defRPr>
            </a:lvl4pPr>
            <a:lvl5pPr marL="2286000" lvl="4" indent="-228600" algn="l">
              <a:lnSpc>
                <a:spcPct val="10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Ligh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6" name="Google Shape;46;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Ligh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a:spLocks noGrp="1"/>
          </p:cNvSpPr>
          <p:nvPr>
            <p:ph type="pic" idx="2"/>
          </p:nvPr>
        </p:nvSpPr>
        <p:spPr>
          <a:xfrm>
            <a:off x="5183188" y="987425"/>
            <a:ext cx="6172200" cy="4873625"/>
          </a:xfrm>
          <a:prstGeom prst="rect">
            <a:avLst/>
          </a:prstGeom>
          <a:noFill/>
          <a:ln>
            <a:noFill/>
          </a:ln>
        </p:spPr>
        <p:txBody>
          <a:bodyPr/>
          <a:lstStyle/>
          <a:p>
            <a:endParaRPr lang="en-US"/>
          </a:p>
        </p:txBody>
      </p:sp>
      <p:sp>
        <p:nvSpPr>
          <p:cNvPr id="50" name="Google Shape;50;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Workshop title slide">
  <p:cSld name="Workshop title slide">
    <p:spTree>
      <p:nvGrpSpPr>
        <p:cNvPr id="1" name="Shape 61"/>
        <p:cNvGrpSpPr/>
        <p:nvPr/>
      </p:nvGrpSpPr>
      <p:grpSpPr>
        <a:xfrm>
          <a:off x="0" y="0"/>
          <a:ext cx="0" cy="0"/>
          <a:chOff x="0" y="0"/>
          <a:chExt cx="0" cy="0"/>
        </a:xfrm>
      </p:grpSpPr>
      <p:sp>
        <p:nvSpPr>
          <p:cNvPr id="62" name="Google Shape;62;p12"/>
          <p:cNvSpPr txBox="1">
            <a:spLocks noGrp="1"/>
          </p:cNvSpPr>
          <p:nvPr>
            <p:ph type="ctrTitle"/>
          </p:nvPr>
        </p:nvSpPr>
        <p:spPr>
          <a:xfrm>
            <a:off x="640492" y="2250180"/>
            <a:ext cx="7094838" cy="102654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Helvetica Neue Light"/>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 name="Google Shape;63;p12" descr="A logo with white dots&#10;&#10;AI-generated content may be incorrect."/>
          <p:cNvPicPr preferRelativeResize="0"/>
          <p:nvPr/>
        </p:nvPicPr>
        <p:blipFill rotWithShape="1">
          <a:blip r:embed="rId2">
            <a:alphaModFix/>
          </a:blip>
          <a:srcRect/>
          <a:stretch/>
        </p:blipFill>
        <p:spPr>
          <a:xfrm>
            <a:off x="5980843" y="236128"/>
            <a:ext cx="2653569" cy="1326785"/>
          </a:xfrm>
          <a:prstGeom prst="rect">
            <a:avLst/>
          </a:prstGeom>
          <a:noFill/>
          <a:ln>
            <a:noFill/>
          </a:ln>
        </p:spPr>
      </p:pic>
      <p:sp>
        <p:nvSpPr>
          <p:cNvPr id="64" name="Google Shape;64;p12"/>
          <p:cNvSpPr txBox="1"/>
          <p:nvPr/>
        </p:nvSpPr>
        <p:spPr>
          <a:xfrm>
            <a:off x="0" y="6521547"/>
            <a:ext cx="48105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Helvetica Neue"/>
                <a:ea typeface="Helvetica Neue"/>
                <a:cs typeface="Helvetica Neue"/>
                <a:sym typeface="Helvetica Neue"/>
              </a:rPr>
              <a:t>Canadian Bioinformatics Workshops | bioinformatics.ca</a:t>
            </a:r>
            <a:endParaRPr sz="1400" b="0" i="0" u="none" strike="noStrike" cap="none">
              <a:solidFill>
                <a:schemeClr val="lt1"/>
              </a:solidFill>
              <a:latin typeface="Helvetica Neue"/>
              <a:ea typeface="Helvetica Neue"/>
              <a:cs typeface="Helvetica Neue"/>
              <a:sym typeface="Helvetica Neue"/>
            </a:endParaRPr>
          </a:p>
        </p:txBody>
      </p:sp>
      <p:sp>
        <p:nvSpPr>
          <p:cNvPr id="65" name="Google Shape;65;p12"/>
          <p:cNvSpPr txBox="1">
            <a:spLocks noGrp="1"/>
          </p:cNvSpPr>
          <p:nvPr>
            <p:ph type="subTitle" idx="1"/>
          </p:nvPr>
        </p:nvSpPr>
        <p:spPr>
          <a:xfrm>
            <a:off x="1782641" y="3276720"/>
            <a:ext cx="4810539" cy="165576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lt1"/>
              </a:buClr>
              <a:buSzPts val="2000"/>
              <a:buNone/>
              <a:defRPr sz="2000"/>
            </a:lvl2pPr>
            <a:lvl3pPr lvl="2" algn="ctr">
              <a:lnSpc>
                <a:spcPct val="100000"/>
              </a:lnSpc>
              <a:spcBef>
                <a:spcPts val="500"/>
              </a:spcBef>
              <a:spcAft>
                <a:spcPts val="0"/>
              </a:spcAft>
              <a:buClr>
                <a:schemeClr val="lt1"/>
              </a:buClr>
              <a:buSzPts val="1800"/>
              <a:buNone/>
              <a:defRPr sz="1800"/>
            </a:lvl3pPr>
            <a:lvl4pPr lvl="3" algn="ctr">
              <a:lnSpc>
                <a:spcPct val="100000"/>
              </a:lnSpc>
              <a:spcBef>
                <a:spcPts val="500"/>
              </a:spcBef>
              <a:spcAft>
                <a:spcPts val="0"/>
              </a:spcAft>
              <a:buClr>
                <a:schemeClr val="lt1"/>
              </a:buClr>
              <a:buSzPts val="1600"/>
              <a:buNone/>
              <a:defRPr sz="1600"/>
            </a:lvl4pPr>
            <a:lvl5pPr lvl="4" algn="ctr">
              <a:lnSpc>
                <a:spcPct val="10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45"/>
        <p:cNvGrpSpPr/>
        <p:nvPr/>
      </p:nvGrpSpPr>
      <p:grpSpPr>
        <a:xfrm>
          <a:off x="0" y="0"/>
          <a:ext cx="0" cy="0"/>
          <a:chOff x="0" y="0"/>
          <a:chExt cx="0" cy="0"/>
        </a:xfrm>
      </p:grpSpPr>
      <p:sp>
        <p:nvSpPr>
          <p:cNvPr id="46" name="Google Shape;46;p112"/>
          <p:cNvSpPr txBox="1">
            <a:spLocks noGrp="1"/>
          </p:cNvSpPr>
          <p:nvPr>
            <p:ph type="body" idx="1"/>
          </p:nvPr>
        </p:nvSpPr>
        <p:spPr>
          <a:xfrm>
            <a:off x="152400" y="152400"/>
            <a:ext cx="8839200" cy="6172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560"/>
              </a:spcBef>
              <a:spcAft>
                <a:spcPts val="0"/>
              </a:spcAft>
              <a:buSzPts val="2800"/>
              <a:buFont typeface="Calibri"/>
              <a:buChar char="•"/>
              <a:defRPr sz="2800">
                <a:latin typeface="Calibri"/>
                <a:ea typeface="Calibri"/>
                <a:cs typeface="Calibri"/>
                <a:sym typeface="Calibri"/>
              </a:defRPr>
            </a:lvl1pPr>
            <a:lvl2pPr marL="914400" lvl="1" indent="-381000" algn="l">
              <a:lnSpc>
                <a:spcPct val="90000"/>
              </a:lnSpc>
              <a:spcBef>
                <a:spcPts val="480"/>
              </a:spcBef>
              <a:spcAft>
                <a:spcPts val="0"/>
              </a:spcAft>
              <a:buSzPts val="2400"/>
              <a:buFont typeface="Calibri"/>
              <a:buChar char="•"/>
              <a:defRPr sz="2400">
                <a:latin typeface="Calibri"/>
                <a:ea typeface="Calibri"/>
                <a:cs typeface="Calibri"/>
                <a:sym typeface="Calibri"/>
              </a:defRPr>
            </a:lvl2pPr>
            <a:lvl3pPr marL="1371600" lvl="2" indent="-355600" algn="l">
              <a:lnSpc>
                <a:spcPct val="90000"/>
              </a:lnSpc>
              <a:spcBef>
                <a:spcPts val="400"/>
              </a:spcBef>
              <a:spcAft>
                <a:spcPts val="0"/>
              </a:spcAft>
              <a:buSzPts val="2000"/>
              <a:buFont typeface="Calibri"/>
              <a:buChar char="•"/>
              <a:defRPr sz="2000">
                <a:latin typeface="Calibri"/>
                <a:ea typeface="Calibri"/>
                <a:cs typeface="Calibri"/>
                <a:sym typeface="Calibri"/>
              </a:defRPr>
            </a:lvl3pPr>
            <a:lvl4pPr marL="1828800" lvl="3" indent="-342900" algn="l">
              <a:lnSpc>
                <a:spcPct val="90000"/>
              </a:lnSpc>
              <a:spcBef>
                <a:spcPts val="360"/>
              </a:spcBef>
              <a:spcAft>
                <a:spcPts val="0"/>
              </a:spcAft>
              <a:buSzPts val="1800"/>
              <a:buFont typeface="Calibri"/>
              <a:buChar char="•"/>
              <a:defRPr sz="1800">
                <a:latin typeface="Calibri"/>
                <a:ea typeface="Calibri"/>
                <a:cs typeface="Calibri"/>
                <a:sym typeface="Calibri"/>
              </a:defRPr>
            </a:lvl4pPr>
            <a:lvl5pPr marL="2286000" lvl="4" indent="-342900" algn="l">
              <a:lnSpc>
                <a:spcPct val="90000"/>
              </a:lnSpc>
              <a:spcBef>
                <a:spcPts val="360"/>
              </a:spcBef>
              <a:spcAft>
                <a:spcPts val="0"/>
              </a:spcAft>
              <a:buSzPts val="1800"/>
              <a:buFont typeface="Calibri"/>
              <a:buChar char="•"/>
              <a:defRPr sz="1800">
                <a:latin typeface="Calibri"/>
                <a:ea typeface="Calibri"/>
                <a:cs typeface="Calibri"/>
                <a:sym typeface="Calibri"/>
              </a:defRPr>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8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86"/>
          <p:cNvSpPr txBox="1"/>
          <p:nvPr/>
        </p:nvSpPr>
        <p:spPr>
          <a:xfrm>
            <a:off x="4914900" y="6356350"/>
            <a:ext cx="1600200" cy="365125"/>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98989"/>
                </a:solidFill>
                <a:latin typeface="Quattrocento Sans"/>
                <a:ea typeface="Quattrocento Sans"/>
                <a:cs typeface="Quattrocento Sans"/>
                <a:sym typeface="Quattrocento Sans"/>
              </a:rPr>
              <a:t>‹#›</a:t>
            </a:fld>
            <a:endParaRPr sz="900" b="0" i="0" u="none" strike="noStrike" cap="none">
              <a:solidFill>
                <a:srgbClr val="898989"/>
              </a:solidFill>
              <a:latin typeface="Quattrocento Sans"/>
              <a:ea typeface="Quattrocento Sans"/>
              <a:cs typeface="Quattrocento Sans"/>
              <a:sym typeface="Quattrocento Sans"/>
            </a:endParaRPr>
          </a:p>
        </p:txBody>
      </p:sp>
      <p:sp>
        <p:nvSpPr>
          <p:cNvPr id="13" name="Google Shape;13;p86"/>
          <p:cNvSpPr/>
          <p:nvPr/>
        </p:nvSpPr>
        <p:spPr>
          <a:xfrm>
            <a:off x="0" y="6492874"/>
            <a:ext cx="12192000" cy="365126"/>
          </a:xfrm>
          <a:prstGeom prst="rect">
            <a:avLst/>
          </a:prstGeom>
          <a:solidFill>
            <a:srgbClr val="7024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Verdana"/>
              <a:ea typeface="Verdana"/>
              <a:cs typeface="Verdana"/>
              <a:sym typeface="Verdana"/>
            </a:endParaRPr>
          </a:p>
        </p:txBody>
      </p:sp>
      <p:sp>
        <p:nvSpPr>
          <p:cNvPr id="14" name="Google Shape;14;p86"/>
          <p:cNvSpPr txBox="1"/>
          <p:nvPr/>
        </p:nvSpPr>
        <p:spPr>
          <a:xfrm>
            <a:off x="0" y="6521547"/>
            <a:ext cx="4810539" cy="307777"/>
          </a:xfrm>
          <a:prstGeom prst="rect">
            <a:avLst/>
          </a:prstGeom>
          <a:noFill/>
          <a:ln>
            <a:noFill/>
          </a:ln>
        </p:spPr>
        <p:txBody>
          <a:bodyPr spcFirstLastPara="1" wrap="square" lIns="91425" tIns="45700" rIns="91425" bIns="45700" anchor="t" anchorCtr="0">
            <a:spAutoFit/>
          </a:bodyPr>
          <a:lstStyle/>
          <a:p>
            <a:pPr marL="0" indent="0" algn="l">
              <a:buNone/>
            </a:pPr>
            <a:r>
              <a:rPr lang="en-US" sz="1400">
                <a:solidFill>
                  <a:srgbClr val="FFFFFF"/>
                </a:solidFill>
                <a:latin typeface="Arial"/>
              </a:rPr>
              <a:t>Canadian Bioinformatics Workshops | bioinformatics.ca</a:t>
            </a:r>
            <a:endParaRPr lang="en-US" sz="1400"/>
          </a:p>
        </p:txBody>
      </p:sp>
      <p:pic>
        <p:nvPicPr>
          <p:cNvPr id="15" name="Codex Corner Mark" descr="Purple circles on a black background&#10;&#10;AI-generated content may be incorrect."/>
          <p:cNvPicPr preferRelativeResize="0"/>
          <p:nvPr/>
        </p:nvPicPr>
        <p:blipFill rotWithShape="1">
          <a:blip r:embed="rId19">
            <a:alphaModFix/>
          </a:blip>
          <a:srcRect/>
          <a:stretch/>
        </p:blipFill>
        <p:spPr>
          <a:xfrm>
            <a:off x="11352340" y="0"/>
            <a:ext cx="839659" cy="8396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50"/>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9pPr>
          </a:lstStyle>
          <a:p>
            <a:endParaRPr/>
          </a:p>
        </p:txBody>
      </p:sp>
      <p:sp>
        <p:nvSpPr>
          <p:cNvPr id="85" name="Google Shape;85;p50"/>
          <p:cNvSpPr txBox="1">
            <a:spLocks noGrp="1"/>
          </p:cNvSpPr>
          <p:nvPr>
            <p:ph type="body" idx="1"/>
          </p:nvPr>
        </p:nvSpPr>
        <p:spPr>
          <a:xfrm>
            <a:off x="685800" y="16764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FC110E"/>
              </a:buClr>
              <a:buSzPts val="3200"/>
              <a:buFont typeface="Arial"/>
              <a:buChar char="•"/>
              <a:defRPr sz="3200" b="1" i="0" u="none" strike="noStrike" cap="none">
                <a:solidFill>
                  <a:schemeClr val="accent2"/>
                </a:solidFill>
                <a:latin typeface="Arial"/>
                <a:ea typeface="Arial"/>
                <a:cs typeface="Arial"/>
                <a:sym typeface="Arial"/>
              </a:defRPr>
            </a:lvl1pPr>
            <a:lvl2pPr marL="914400" marR="0" lvl="1" indent="-406400" algn="l" rtl="0">
              <a:lnSpc>
                <a:spcPct val="100000"/>
              </a:lnSpc>
              <a:spcBef>
                <a:spcPts val="560"/>
              </a:spcBef>
              <a:spcAft>
                <a:spcPts val="0"/>
              </a:spcAft>
              <a:buClr>
                <a:srgbClr val="FC110E"/>
              </a:buClr>
              <a:buSzPts val="2800"/>
              <a:buFont typeface="Arial"/>
              <a:buChar char="–"/>
              <a:defRPr sz="2800" b="1" i="0" u="none" strike="noStrike" cap="none">
                <a:solidFill>
                  <a:schemeClr val="accent2"/>
                </a:solidFill>
                <a:latin typeface="Arial"/>
                <a:ea typeface="Arial"/>
                <a:cs typeface="Arial"/>
                <a:sym typeface="Arial"/>
              </a:defRPr>
            </a:lvl2pPr>
            <a:lvl3pPr marL="1371600" marR="0" lvl="2" indent="-381000" algn="l" rtl="0">
              <a:lnSpc>
                <a:spcPct val="100000"/>
              </a:lnSpc>
              <a:spcBef>
                <a:spcPts val="480"/>
              </a:spcBef>
              <a:spcAft>
                <a:spcPts val="0"/>
              </a:spcAft>
              <a:buClr>
                <a:srgbClr val="FC110E"/>
              </a:buClr>
              <a:buSzPts val="2400"/>
              <a:buFont typeface="Arial"/>
              <a:buChar char="•"/>
              <a:defRPr sz="2400" b="1" i="0" u="none" strike="noStrike" cap="none">
                <a:solidFill>
                  <a:schemeClr val="accent2"/>
                </a:solidFill>
                <a:latin typeface="Arial"/>
                <a:ea typeface="Arial"/>
                <a:cs typeface="Arial"/>
                <a:sym typeface="Arial"/>
              </a:defRPr>
            </a:lvl3pPr>
            <a:lvl4pPr marL="1828800" marR="0" lvl="3" indent="-355600" algn="l" rtl="0">
              <a:lnSpc>
                <a:spcPct val="100000"/>
              </a:lnSpc>
              <a:spcBef>
                <a:spcPts val="400"/>
              </a:spcBef>
              <a:spcAft>
                <a:spcPts val="0"/>
              </a:spcAft>
              <a:buClr>
                <a:srgbClr val="FC110E"/>
              </a:buClr>
              <a:buSzPts val="2000"/>
              <a:buFont typeface="Arial"/>
              <a:buChar char="–"/>
              <a:defRPr sz="2000" b="1" i="0" u="none" strike="noStrike" cap="none">
                <a:solidFill>
                  <a:schemeClr val="accent2"/>
                </a:solidFill>
                <a:latin typeface="Arial"/>
                <a:ea typeface="Arial"/>
                <a:cs typeface="Arial"/>
                <a:sym typeface="Arial"/>
              </a:defRPr>
            </a:lvl4pPr>
            <a:lvl5pPr marL="2286000" marR="0" lvl="4" indent="-355600" algn="l" rtl="0">
              <a:lnSpc>
                <a:spcPct val="100000"/>
              </a:lnSpc>
              <a:spcBef>
                <a:spcPts val="400"/>
              </a:spcBef>
              <a:spcAft>
                <a:spcPts val="0"/>
              </a:spcAft>
              <a:buClr>
                <a:srgbClr val="FC110E"/>
              </a:buClr>
              <a:buSzPts val="2000"/>
              <a:buFont typeface="Arial"/>
              <a:buChar char="»"/>
              <a:defRPr sz="2000" b="1" i="0" u="none" strike="noStrike" cap="none">
                <a:solidFill>
                  <a:schemeClr val="accent2"/>
                </a:solidFill>
                <a:latin typeface="Arial"/>
                <a:ea typeface="Arial"/>
                <a:cs typeface="Arial"/>
                <a:sym typeface="Arial"/>
              </a:defRPr>
            </a:lvl5pPr>
            <a:lvl6pPr marL="2743200" marR="0" lvl="5" indent="-355600" algn="l" rtl="0">
              <a:lnSpc>
                <a:spcPct val="100000"/>
              </a:lnSpc>
              <a:spcBef>
                <a:spcPts val="400"/>
              </a:spcBef>
              <a:spcAft>
                <a:spcPts val="0"/>
              </a:spcAft>
              <a:buClr>
                <a:srgbClr val="FC110E"/>
              </a:buClr>
              <a:buSzPts val="2000"/>
              <a:buFont typeface="Arial"/>
              <a:buChar char="»"/>
              <a:defRPr sz="2000" b="1" i="0" u="none" strike="noStrike" cap="none">
                <a:solidFill>
                  <a:schemeClr val="accent2"/>
                </a:solidFill>
                <a:latin typeface="Arial"/>
                <a:ea typeface="Arial"/>
                <a:cs typeface="Arial"/>
                <a:sym typeface="Arial"/>
              </a:defRPr>
            </a:lvl6pPr>
            <a:lvl7pPr marL="3200400" marR="0" lvl="6" indent="-355600" algn="l" rtl="0">
              <a:lnSpc>
                <a:spcPct val="100000"/>
              </a:lnSpc>
              <a:spcBef>
                <a:spcPts val="400"/>
              </a:spcBef>
              <a:spcAft>
                <a:spcPts val="0"/>
              </a:spcAft>
              <a:buClr>
                <a:srgbClr val="FC110E"/>
              </a:buClr>
              <a:buSzPts val="2000"/>
              <a:buFont typeface="Arial"/>
              <a:buChar char="»"/>
              <a:defRPr sz="2000" b="1" i="0" u="none" strike="noStrike" cap="none">
                <a:solidFill>
                  <a:schemeClr val="accent2"/>
                </a:solidFill>
                <a:latin typeface="Arial"/>
                <a:ea typeface="Arial"/>
                <a:cs typeface="Arial"/>
                <a:sym typeface="Arial"/>
              </a:defRPr>
            </a:lvl7pPr>
            <a:lvl8pPr marL="3657600" marR="0" lvl="7" indent="-355600" algn="l" rtl="0">
              <a:lnSpc>
                <a:spcPct val="100000"/>
              </a:lnSpc>
              <a:spcBef>
                <a:spcPts val="400"/>
              </a:spcBef>
              <a:spcAft>
                <a:spcPts val="0"/>
              </a:spcAft>
              <a:buClr>
                <a:srgbClr val="FC110E"/>
              </a:buClr>
              <a:buSzPts val="2000"/>
              <a:buFont typeface="Arial"/>
              <a:buChar char="»"/>
              <a:defRPr sz="2000" b="1" i="0" u="none" strike="noStrike" cap="none">
                <a:solidFill>
                  <a:schemeClr val="accent2"/>
                </a:solidFill>
                <a:latin typeface="Arial"/>
                <a:ea typeface="Arial"/>
                <a:cs typeface="Arial"/>
                <a:sym typeface="Arial"/>
              </a:defRPr>
            </a:lvl8pPr>
            <a:lvl9pPr marL="4114800" marR="0" lvl="8" indent="-355600" algn="l" rtl="0">
              <a:lnSpc>
                <a:spcPct val="100000"/>
              </a:lnSpc>
              <a:spcBef>
                <a:spcPts val="400"/>
              </a:spcBef>
              <a:spcAft>
                <a:spcPts val="0"/>
              </a:spcAft>
              <a:buClr>
                <a:srgbClr val="FC110E"/>
              </a:buClr>
              <a:buSzPts val="2000"/>
              <a:buFont typeface="Arial"/>
              <a:buChar char="»"/>
              <a:defRPr sz="2000" b="1" i="0" u="none" strike="noStrike" cap="none">
                <a:solidFill>
                  <a:schemeClr val="accent2"/>
                </a:solidFill>
                <a:latin typeface="Arial"/>
                <a:ea typeface="Arial"/>
                <a:cs typeface="Arial"/>
                <a:sym typeface="Arial"/>
              </a:defRPr>
            </a:lvl9pPr>
          </a:lstStyle>
          <a:p>
            <a:endParaRPr/>
          </a:p>
        </p:txBody>
      </p:sp>
      <p:sp>
        <p:nvSpPr>
          <p:cNvPr id="86" name="Google Shape;86;p5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7" name="Google Shape;87;p5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p5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50"/>
          <p:cNvSpPr/>
          <p:nvPr/>
        </p:nvSpPr>
        <p:spPr>
          <a:xfrm>
            <a:off x="0" y="6492874"/>
            <a:ext cx="12192000" cy="365126"/>
          </a:xfrm>
          <a:prstGeom prst="rect">
            <a:avLst/>
          </a:prstGeom>
          <a:solidFill>
            <a:srgbClr val="7024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247F"/>
              </a:solidFill>
              <a:latin typeface="Verdana"/>
              <a:ea typeface="Verdana"/>
              <a:cs typeface="Verdana"/>
              <a:sym typeface="Verdana"/>
            </a:endParaRPr>
          </a:p>
        </p:txBody>
      </p:sp>
      <p:sp>
        <p:nvSpPr>
          <p:cNvPr id="90" name="Google Shape;90;p50"/>
          <p:cNvSpPr txBox="1"/>
          <p:nvPr/>
        </p:nvSpPr>
        <p:spPr>
          <a:xfrm>
            <a:off x="0" y="6521547"/>
            <a:ext cx="4810539" cy="307777"/>
          </a:xfrm>
          <a:prstGeom prst="rect">
            <a:avLst/>
          </a:prstGeom>
          <a:noFill/>
          <a:ln>
            <a:noFill/>
          </a:ln>
        </p:spPr>
        <p:txBody>
          <a:bodyPr spcFirstLastPara="1" wrap="square" lIns="91425" tIns="45700" rIns="91425" bIns="45700" anchor="t" anchorCtr="0">
            <a:spAutoFit/>
          </a:bodyPr>
          <a:lstStyle/>
          <a:p>
            <a:pPr marL="0" indent="0" algn="l">
              <a:buNone/>
            </a:pPr>
            <a:r>
              <a:rPr lang="en-US" sz="1400">
                <a:solidFill>
                  <a:srgbClr val="FFFFFF"/>
                </a:solidFill>
                <a:latin typeface="Arial"/>
              </a:rPr>
              <a:t>Canadian Bioinformatics Workshops | bioinformatics.ca</a:t>
            </a:r>
            <a:endParaRPr lang="en-US" sz="1400"/>
          </a:p>
        </p:txBody>
      </p:sp>
      <p:pic>
        <p:nvPicPr>
          <p:cNvPr id="91" name="Codex Corner Mark" descr="Purple circles on a black background&#10;&#10;AI-generated content may be incorrect."/>
          <p:cNvPicPr preferRelativeResize="0"/>
          <p:nvPr/>
        </p:nvPicPr>
        <p:blipFill rotWithShape="1">
          <a:blip r:embed="rId20">
            <a:alphaModFix/>
          </a:blip>
          <a:srcRect/>
          <a:stretch/>
        </p:blipFill>
        <p:spPr>
          <a:xfrm>
            <a:off x="11352340" y="0"/>
            <a:ext cx="839659" cy="8396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89"/>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2"/>
                </a:solidFill>
                <a:latin typeface="Arial"/>
                <a:ea typeface="Arial"/>
                <a:cs typeface="Arial"/>
                <a:sym typeface="Arial"/>
              </a:defRPr>
            </a:lvl9pPr>
          </a:lstStyle>
          <a:p>
            <a:endParaRPr/>
          </a:p>
        </p:txBody>
      </p:sp>
      <p:sp>
        <p:nvSpPr>
          <p:cNvPr id="192" name="Google Shape;192;p89"/>
          <p:cNvSpPr txBox="1">
            <a:spLocks noGrp="1"/>
          </p:cNvSpPr>
          <p:nvPr>
            <p:ph type="body" idx="1"/>
          </p:nvPr>
        </p:nvSpPr>
        <p:spPr>
          <a:xfrm>
            <a:off x="685800" y="16764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FC110E"/>
              </a:buClr>
              <a:buSzPts val="3200"/>
              <a:buFont typeface="Arial"/>
              <a:buChar char="•"/>
              <a:defRPr sz="3200" b="1" i="0" u="none" strike="noStrike" cap="none">
                <a:solidFill>
                  <a:schemeClr val="accent2"/>
                </a:solidFill>
                <a:latin typeface="Arial"/>
                <a:ea typeface="Arial"/>
                <a:cs typeface="Arial"/>
                <a:sym typeface="Arial"/>
              </a:defRPr>
            </a:lvl1pPr>
            <a:lvl2pPr marL="914400" marR="0" lvl="1" indent="-406400" algn="l" rtl="0">
              <a:lnSpc>
                <a:spcPct val="100000"/>
              </a:lnSpc>
              <a:spcBef>
                <a:spcPts val="560"/>
              </a:spcBef>
              <a:spcAft>
                <a:spcPts val="0"/>
              </a:spcAft>
              <a:buClr>
                <a:srgbClr val="FC110E"/>
              </a:buClr>
              <a:buSzPts val="2800"/>
              <a:buFont typeface="Arial"/>
              <a:buChar char="–"/>
              <a:defRPr sz="2800" b="1" i="0" u="none" strike="noStrike" cap="none">
                <a:solidFill>
                  <a:schemeClr val="accent2"/>
                </a:solidFill>
                <a:latin typeface="Arial"/>
                <a:ea typeface="Arial"/>
                <a:cs typeface="Arial"/>
                <a:sym typeface="Arial"/>
              </a:defRPr>
            </a:lvl2pPr>
            <a:lvl3pPr marL="1371600" marR="0" lvl="2" indent="-381000" algn="l" rtl="0">
              <a:lnSpc>
                <a:spcPct val="100000"/>
              </a:lnSpc>
              <a:spcBef>
                <a:spcPts val="480"/>
              </a:spcBef>
              <a:spcAft>
                <a:spcPts val="0"/>
              </a:spcAft>
              <a:buClr>
                <a:srgbClr val="FC110E"/>
              </a:buClr>
              <a:buSzPts val="2400"/>
              <a:buFont typeface="Arial"/>
              <a:buChar char="•"/>
              <a:defRPr sz="2400" b="1" i="0" u="none" strike="noStrike" cap="none">
                <a:solidFill>
                  <a:schemeClr val="accent2"/>
                </a:solidFill>
                <a:latin typeface="Arial"/>
                <a:ea typeface="Arial"/>
                <a:cs typeface="Arial"/>
                <a:sym typeface="Arial"/>
              </a:defRPr>
            </a:lvl3pPr>
            <a:lvl4pPr marL="1828800" marR="0" lvl="3" indent="-355600" algn="l" rtl="0">
              <a:lnSpc>
                <a:spcPct val="100000"/>
              </a:lnSpc>
              <a:spcBef>
                <a:spcPts val="400"/>
              </a:spcBef>
              <a:spcAft>
                <a:spcPts val="0"/>
              </a:spcAft>
              <a:buClr>
                <a:srgbClr val="FC110E"/>
              </a:buClr>
              <a:buSzPts val="2000"/>
              <a:buFont typeface="Arial"/>
              <a:buChar char="–"/>
              <a:defRPr sz="2000" b="1" i="0" u="none" strike="noStrike" cap="none">
                <a:solidFill>
                  <a:schemeClr val="accent2"/>
                </a:solidFill>
                <a:latin typeface="Arial"/>
                <a:ea typeface="Arial"/>
                <a:cs typeface="Arial"/>
                <a:sym typeface="Arial"/>
              </a:defRPr>
            </a:lvl4pPr>
            <a:lvl5pPr marL="2286000" marR="0" lvl="4" indent="-355600" algn="l" rtl="0">
              <a:lnSpc>
                <a:spcPct val="100000"/>
              </a:lnSpc>
              <a:spcBef>
                <a:spcPts val="400"/>
              </a:spcBef>
              <a:spcAft>
                <a:spcPts val="0"/>
              </a:spcAft>
              <a:buClr>
                <a:srgbClr val="FC110E"/>
              </a:buClr>
              <a:buSzPts val="2000"/>
              <a:buFont typeface="Arial"/>
              <a:buChar char="»"/>
              <a:defRPr sz="2000" b="1" i="0" u="none" strike="noStrike" cap="none">
                <a:solidFill>
                  <a:schemeClr val="accent2"/>
                </a:solidFill>
                <a:latin typeface="Arial"/>
                <a:ea typeface="Arial"/>
                <a:cs typeface="Arial"/>
                <a:sym typeface="Arial"/>
              </a:defRPr>
            </a:lvl5pPr>
            <a:lvl6pPr marL="2743200" marR="0" lvl="5" indent="-355600" algn="l" rtl="0">
              <a:lnSpc>
                <a:spcPct val="100000"/>
              </a:lnSpc>
              <a:spcBef>
                <a:spcPts val="400"/>
              </a:spcBef>
              <a:spcAft>
                <a:spcPts val="0"/>
              </a:spcAft>
              <a:buClr>
                <a:srgbClr val="FC110E"/>
              </a:buClr>
              <a:buSzPts val="2000"/>
              <a:buFont typeface="Arial"/>
              <a:buChar char="»"/>
              <a:defRPr sz="2000" b="1" i="0" u="none" strike="noStrike" cap="none">
                <a:solidFill>
                  <a:schemeClr val="accent2"/>
                </a:solidFill>
                <a:latin typeface="Arial"/>
                <a:ea typeface="Arial"/>
                <a:cs typeface="Arial"/>
                <a:sym typeface="Arial"/>
              </a:defRPr>
            </a:lvl6pPr>
            <a:lvl7pPr marL="3200400" marR="0" lvl="6" indent="-355600" algn="l" rtl="0">
              <a:lnSpc>
                <a:spcPct val="100000"/>
              </a:lnSpc>
              <a:spcBef>
                <a:spcPts val="400"/>
              </a:spcBef>
              <a:spcAft>
                <a:spcPts val="0"/>
              </a:spcAft>
              <a:buClr>
                <a:srgbClr val="FC110E"/>
              </a:buClr>
              <a:buSzPts val="2000"/>
              <a:buFont typeface="Arial"/>
              <a:buChar char="»"/>
              <a:defRPr sz="2000" b="1" i="0" u="none" strike="noStrike" cap="none">
                <a:solidFill>
                  <a:schemeClr val="accent2"/>
                </a:solidFill>
                <a:latin typeface="Arial"/>
                <a:ea typeface="Arial"/>
                <a:cs typeface="Arial"/>
                <a:sym typeface="Arial"/>
              </a:defRPr>
            </a:lvl7pPr>
            <a:lvl8pPr marL="3657600" marR="0" lvl="7" indent="-355600" algn="l" rtl="0">
              <a:lnSpc>
                <a:spcPct val="100000"/>
              </a:lnSpc>
              <a:spcBef>
                <a:spcPts val="400"/>
              </a:spcBef>
              <a:spcAft>
                <a:spcPts val="0"/>
              </a:spcAft>
              <a:buClr>
                <a:srgbClr val="FC110E"/>
              </a:buClr>
              <a:buSzPts val="2000"/>
              <a:buFont typeface="Arial"/>
              <a:buChar char="»"/>
              <a:defRPr sz="2000" b="1" i="0" u="none" strike="noStrike" cap="none">
                <a:solidFill>
                  <a:schemeClr val="accent2"/>
                </a:solidFill>
                <a:latin typeface="Arial"/>
                <a:ea typeface="Arial"/>
                <a:cs typeface="Arial"/>
                <a:sym typeface="Arial"/>
              </a:defRPr>
            </a:lvl8pPr>
            <a:lvl9pPr marL="4114800" marR="0" lvl="8" indent="-355600" algn="l" rtl="0">
              <a:lnSpc>
                <a:spcPct val="100000"/>
              </a:lnSpc>
              <a:spcBef>
                <a:spcPts val="400"/>
              </a:spcBef>
              <a:spcAft>
                <a:spcPts val="0"/>
              </a:spcAft>
              <a:buClr>
                <a:srgbClr val="FC110E"/>
              </a:buClr>
              <a:buSzPts val="2000"/>
              <a:buFont typeface="Arial"/>
              <a:buChar char="»"/>
              <a:defRPr sz="2000" b="1" i="0" u="none" strike="noStrike" cap="none">
                <a:solidFill>
                  <a:schemeClr val="accent2"/>
                </a:solidFill>
                <a:latin typeface="Arial"/>
                <a:ea typeface="Arial"/>
                <a:cs typeface="Arial"/>
                <a:sym typeface="Arial"/>
              </a:defRPr>
            </a:lvl9pPr>
          </a:lstStyle>
          <a:p>
            <a:endParaRPr/>
          </a:p>
        </p:txBody>
      </p:sp>
      <p:sp>
        <p:nvSpPr>
          <p:cNvPr id="193" name="Google Shape;193;p8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4" name="Google Shape;194;p8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5" name="Google Shape;195;p8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6" name="Google Shape;196;p89"/>
          <p:cNvSpPr/>
          <p:nvPr/>
        </p:nvSpPr>
        <p:spPr>
          <a:xfrm>
            <a:off x="0" y="6492874"/>
            <a:ext cx="12192000" cy="365126"/>
          </a:xfrm>
          <a:prstGeom prst="rect">
            <a:avLst/>
          </a:prstGeom>
          <a:solidFill>
            <a:srgbClr val="7024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247F"/>
              </a:solidFill>
              <a:latin typeface="Verdana"/>
              <a:ea typeface="Verdana"/>
              <a:cs typeface="Verdana"/>
              <a:sym typeface="Verdana"/>
            </a:endParaRPr>
          </a:p>
        </p:txBody>
      </p:sp>
      <p:sp>
        <p:nvSpPr>
          <p:cNvPr id="197" name="Google Shape;197;p89"/>
          <p:cNvSpPr txBox="1"/>
          <p:nvPr/>
        </p:nvSpPr>
        <p:spPr>
          <a:xfrm>
            <a:off x="0" y="6521547"/>
            <a:ext cx="4810539" cy="307777"/>
          </a:xfrm>
          <a:prstGeom prst="rect">
            <a:avLst/>
          </a:prstGeom>
          <a:noFill/>
          <a:ln>
            <a:noFill/>
          </a:ln>
        </p:spPr>
        <p:txBody>
          <a:bodyPr spcFirstLastPara="1" wrap="square" lIns="91425" tIns="45700" rIns="91425" bIns="45700" anchor="t" anchorCtr="0">
            <a:spAutoFit/>
          </a:bodyPr>
          <a:lstStyle/>
          <a:p>
            <a:pPr marL="0" indent="0" algn="l">
              <a:buNone/>
            </a:pPr>
            <a:r>
              <a:rPr lang="en-US" sz="1400">
                <a:solidFill>
                  <a:srgbClr val="FFFFFF"/>
                </a:solidFill>
                <a:latin typeface="Arial"/>
              </a:rPr>
              <a:t>Canadian Bioinformatics Workshops | bioinformatics.ca</a:t>
            </a:r>
            <a:endParaRPr lang="en-US" sz="1400"/>
          </a:p>
        </p:txBody>
      </p:sp>
      <p:pic>
        <p:nvPicPr>
          <p:cNvPr id="198" name="Codex Corner Mark" descr="Purple circles on a black background&#10;&#10;AI-generated content may be incorrect."/>
          <p:cNvPicPr preferRelativeResize="0"/>
          <p:nvPr/>
        </p:nvPicPr>
        <p:blipFill rotWithShape="1">
          <a:blip r:embed="rId18">
            <a:alphaModFix/>
          </a:blip>
          <a:srcRect/>
          <a:stretch/>
        </p:blipFill>
        <p:spPr>
          <a:xfrm>
            <a:off x="11352340" y="0"/>
            <a:ext cx="839659" cy="8396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6"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4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sp>
        <p:nvSpPr>
          <p:cNvPr id="290" name="Google Shape;290;p9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FF0000"/>
              </a:buClr>
              <a:buSzPts val="3200"/>
              <a:buFont typeface="Arial"/>
              <a:buChar char="•"/>
              <a:defRPr sz="3200" b="1" i="0" u="none" strike="noStrike" cap="none">
                <a:solidFill>
                  <a:srgbClr val="000090"/>
                </a:solidFill>
                <a:latin typeface="Arial"/>
                <a:ea typeface="Arial"/>
                <a:cs typeface="Arial"/>
                <a:sym typeface="Arial"/>
              </a:defRPr>
            </a:lvl1pPr>
            <a:lvl2pPr marL="914400" marR="0" lvl="1" indent="-406400" algn="l" rtl="0">
              <a:lnSpc>
                <a:spcPct val="100000"/>
              </a:lnSpc>
              <a:spcBef>
                <a:spcPts val="560"/>
              </a:spcBef>
              <a:spcAft>
                <a:spcPts val="0"/>
              </a:spcAft>
              <a:buClr>
                <a:srgbClr val="FF0000"/>
              </a:buClr>
              <a:buSzPts val="2800"/>
              <a:buFont typeface="Arial"/>
              <a:buChar char="–"/>
              <a:defRPr sz="2800" b="1" i="0" u="none" strike="noStrike" cap="none">
                <a:solidFill>
                  <a:srgbClr val="000090"/>
                </a:solidFill>
                <a:latin typeface="Arial"/>
                <a:ea typeface="Arial"/>
                <a:cs typeface="Arial"/>
                <a:sym typeface="Arial"/>
              </a:defRPr>
            </a:lvl2pPr>
            <a:lvl3pPr marL="1371600" marR="0" lvl="2" indent="-381000" algn="l" rtl="0">
              <a:lnSpc>
                <a:spcPct val="100000"/>
              </a:lnSpc>
              <a:spcBef>
                <a:spcPts val="480"/>
              </a:spcBef>
              <a:spcAft>
                <a:spcPts val="0"/>
              </a:spcAft>
              <a:buClr>
                <a:srgbClr val="FF0000"/>
              </a:buClr>
              <a:buSzPts val="2400"/>
              <a:buFont typeface="Arial"/>
              <a:buChar char="•"/>
              <a:defRPr sz="2400" b="0" i="0" u="none" strike="noStrike" cap="none">
                <a:solidFill>
                  <a:srgbClr val="000090"/>
                </a:solidFill>
                <a:latin typeface="Arial"/>
                <a:ea typeface="Arial"/>
                <a:cs typeface="Arial"/>
                <a:sym typeface="Arial"/>
              </a:defRPr>
            </a:lvl3pPr>
            <a:lvl4pPr marL="1828800" marR="0" lvl="3" indent="-355600" algn="l" rtl="0">
              <a:lnSpc>
                <a:spcPct val="100000"/>
              </a:lnSpc>
              <a:spcBef>
                <a:spcPts val="400"/>
              </a:spcBef>
              <a:spcAft>
                <a:spcPts val="0"/>
              </a:spcAft>
              <a:buClr>
                <a:srgbClr val="FF0000"/>
              </a:buClr>
              <a:buSzPts val="2000"/>
              <a:buFont typeface="Arial"/>
              <a:buChar char="–"/>
              <a:defRPr sz="2000" b="0" i="0" u="none" strike="noStrike" cap="none">
                <a:solidFill>
                  <a:srgbClr val="000090"/>
                </a:solidFill>
                <a:latin typeface="Arial"/>
                <a:ea typeface="Arial"/>
                <a:cs typeface="Arial"/>
                <a:sym typeface="Arial"/>
              </a:defRPr>
            </a:lvl4pPr>
            <a:lvl5pPr marL="2286000" marR="0" lvl="4" indent="-355600" algn="l" rtl="0">
              <a:lnSpc>
                <a:spcPct val="100000"/>
              </a:lnSpc>
              <a:spcBef>
                <a:spcPts val="400"/>
              </a:spcBef>
              <a:spcAft>
                <a:spcPts val="0"/>
              </a:spcAft>
              <a:buClr>
                <a:srgbClr val="FF0000"/>
              </a:buClr>
              <a:buSzPts val="2000"/>
              <a:buFont typeface="Arial"/>
              <a:buChar char="»"/>
              <a:defRPr sz="2000" b="0" i="0" u="none" strike="noStrike" cap="none">
                <a:solidFill>
                  <a:srgbClr val="00009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1" name="Google Shape;291;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92" name="Google Shape;292;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93" name="Google Shape;293;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4" name="Google Shape;294;p92"/>
          <p:cNvSpPr/>
          <p:nvPr/>
        </p:nvSpPr>
        <p:spPr>
          <a:xfrm>
            <a:off x="0" y="6492874"/>
            <a:ext cx="12192000" cy="365126"/>
          </a:xfrm>
          <a:prstGeom prst="rect">
            <a:avLst/>
          </a:prstGeom>
          <a:solidFill>
            <a:srgbClr val="7024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247F"/>
              </a:solidFill>
              <a:latin typeface="Verdana"/>
              <a:ea typeface="Verdana"/>
              <a:cs typeface="Verdana"/>
              <a:sym typeface="Verdana"/>
            </a:endParaRPr>
          </a:p>
        </p:txBody>
      </p:sp>
      <p:sp>
        <p:nvSpPr>
          <p:cNvPr id="295" name="Google Shape;295;p92"/>
          <p:cNvSpPr txBox="1"/>
          <p:nvPr/>
        </p:nvSpPr>
        <p:spPr>
          <a:xfrm>
            <a:off x="0" y="6521547"/>
            <a:ext cx="4810539" cy="307777"/>
          </a:xfrm>
          <a:prstGeom prst="rect">
            <a:avLst/>
          </a:prstGeom>
          <a:noFill/>
          <a:ln>
            <a:noFill/>
          </a:ln>
        </p:spPr>
        <p:txBody>
          <a:bodyPr spcFirstLastPara="1" wrap="square" lIns="91425" tIns="45700" rIns="91425" bIns="45700" anchor="t" anchorCtr="0">
            <a:spAutoFit/>
          </a:bodyPr>
          <a:lstStyle/>
          <a:p>
            <a:pPr marL="0" indent="0" algn="l">
              <a:buNone/>
            </a:pPr>
            <a:r>
              <a:rPr lang="en-US" sz="1400">
                <a:solidFill>
                  <a:srgbClr val="FFFFFF"/>
                </a:solidFill>
                <a:latin typeface="Arial"/>
              </a:rPr>
              <a:t>Canadian Bioinformatics Workshops | bioinformatics.ca</a:t>
            </a:r>
            <a:endParaRPr lang="en-US" sz="1400"/>
          </a:p>
        </p:txBody>
      </p:sp>
      <p:pic>
        <p:nvPicPr>
          <p:cNvPr id="296" name="Codex Corner Mark" descr="Purple circles on a black background&#10;&#10;AI-generated content may be incorrect."/>
          <p:cNvPicPr preferRelativeResize="0"/>
          <p:nvPr/>
        </p:nvPicPr>
        <p:blipFill rotWithShape="1">
          <a:blip r:embed="rId15">
            <a:alphaModFix/>
          </a:blip>
          <a:srcRect/>
          <a:stretch/>
        </p:blipFill>
        <p:spPr>
          <a:xfrm>
            <a:off x="11352340" y="0"/>
            <a:ext cx="839659" cy="8396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gb6778b3aa0_0_9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sp>
        <p:nvSpPr>
          <p:cNvPr id="374" name="Google Shape;374;gb6778b3aa0_0_90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FF0000"/>
              </a:buClr>
              <a:buSzPts val="3200"/>
              <a:buFont typeface="Arial"/>
              <a:buChar char="•"/>
              <a:defRPr sz="3200" b="1" i="0" u="none" strike="noStrike" cap="none">
                <a:solidFill>
                  <a:srgbClr val="000090"/>
                </a:solidFill>
                <a:latin typeface="Arial"/>
                <a:ea typeface="Arial"/>
                <a:cs typeface="Arial"/>
                <a:sym typeface="Arial"/>
              </a:defRPr>
            </a:lvl1pPr>
            <a:lvl2pPr marL="914400" marR="0" lvl="1" indent="-406400" algn="l" rtl="0">
              <a:lnSpc>
                <a:spcPct val="100000"/>
              </a:lnSpc>
              <a:spcBef>
                <a:spcPts val="560"/>
              </a:spcBef>
              <a:spcAft>
                <a:spcPts val="0"/>
              </a:spcAft>
              <a:buClr>
                <a:srgbClr val="FF0000"/>
              </a:buClr>
              <a:buSzPts val="2800"/>
              <a:buFont typeface="Arial"/>
              <a:buChar char="–"/>
              <a:defRPr sz="2800" b="1" i="0" u="none" strike="noStrike" cap="none">
                <a:solidFill>
                  <a:srgbClr val="000090"/>
                </a:solidFill>
                <a:latin typeface="Arial"/>
                <a:ea typeface="Arial"/>
                <a:cs typeface="Arial"/>
                <a:sym typeface="Arial"/>
              </a:defRPr>
            </a:lvl2pPr>
            <a:lvl3pPr marL="1371600" marR="0" lvl="2" indent="-381000" algn="l" rtl="0">
              <a:lnSpc>
                <a:spcPct val="100000"/>
              </a:lnSpc>
              <a:spcBef>
                <a:spcPts val="480"/>
              </a:spcBef>
              <a:spcAft>
                <a:spcPts val="0"/>
              </a:spcAft>
              <a:buClr>
                <a:srgbClr val="FF0000"/>
              </a:buClr>
              <a:buSzPts val="2400"/>
              <a:buFont typeface="Arial"/>
              <a:buChar char="•"/>
              <a:defRPr sz="2400" b="0" i="0" u="none" strike="noStrike" cap="none">
                <a:solidFill>
                  <a:srgbClr val="000090"/>
                </a:solidFill>
                <a:latin typeface="Arial"/>
                <a:ea typeface="Arial"/>
                <a:cs typeface="Arial"/>
                <a:sym typeface="Arial"/>
              </a:defRPr>
            </a:lvl3pPr>
            <a:lvl4pPr marL="1828800" marR="0" lvl="3" indent="-355600" algn="l" rtl="0">
              <a:lnSpc>
                <a:spcPct val="100000"/>
              </a:lnSpc>
              <a:spcBef>
                <a:spcPts val="400"/>
              </a:spcBef>
              <a:spcAft>
                <a:spcPts val="0"/>
              </a:spcAft>
              <a:buClr>
                <a:srgbClr val="FF0000"/>
              </a:buClr>
              <a:buSzPts val="2000"/>
              <a:buFont typeface="Arial"/>
              <a:buChar char="–"/>
              <a:defRPr sz="2000" b="0" i="0" u="none" strike="noStrike" cap="none">
                <a:solidFill>
                  <a:srgbClr val="000090"/>
                </a:solidFill>
                <a:latin typeface="Arial"/>
                <a:ea typeface="Arial"/>
                <a:cs typeface="Arial"/>
                <a:sym typeface="Arial"/>
              </a:defRPr>
            </a:lvl4pPr>
            <a:lvl5pPr marL="2286000" marR="0" lvl="4" indent="-355600" algn="l" rtl="0">
              <a:lnSpc>
                <a:spcPct val="100000"/>
              </a:lnSpc>
              <a:spcBef>
                <a:spcPts val="400"/>
              </a:spcBef>
              <a:spcAft>
                <a:spcPts val="0"/>
              </a:spcAft>
              <a:buClr>
                <a:srgbClr val="FF0000"/>
              </a:buClr>
              <a:buSzPts val="2000"/>
              <a:buFont typeface="Arial"/>
              <a:buChar char="»"/>
              <a:defRPr sz="2000" b="0" i="0" u="none" strike="noStrike" cap="none">
                <a:solidFill>
                  <a:srgbClr val="00009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5" name="Google Shape;375;gb6778b3aa0_0_90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6" name="Google Shape;376;gb6778b3aa0_0_90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7" name="Google Shape;377;gb6778b3aa0_0_90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78" name="Google Shape;378;gb6778b3aa0_0_904"/>
          <p:cNvSpPr/>
          <p:nvPr/>
        </p:nvSpPr>
        <p:spPr>
          <a:xfrm>
            <a:off x="0" y="6492874"/>
            <a:ext cx="12192000" cy="365126"/>
          </a:xfrm>
          <a:prstGeom prst="rect">
            <a:avLst/>
          </a:prstGeom>
          <a:solidFill>
            <a:srgbClr val="7024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247F"/>
              </a:solidFill>
              <a:latin typeface="Verdana"/>
              <a:ea typeface="Verdana"/>
              <a:cs typeface="Verdana"/>
              <a:sym typeface="Verdana"/>
            </a:endParaRPr>
          </a:p>
        </p:txBody>
      </p:sp>
      <p:sp>
        <p:nvSpPr>
          <p:cNvPr id="379" name="Google Shape;379;gb6778b3aa0_0_904"/>
          <p:cNvSpPr txBox="1"/>
          <p:nvPr/>
        </p:nvSpPr>
        <p:spPr>
          <a:xfrm>
            <a:off x="0" y="6521547"/>
            <a:ext cx="4810539" cy="307777"/>
          </a:xfrm>
          <a:prstGeom prst="rect">
            <a:avLst/>
          </a:prstGeom>
          <a:noFill/>
          <a:ln>
            <a:noFill/>
          </a:ln>
        </p:spPr>
        <p:txBody>
          <a:bodyPr spcFirstLastPara="1" wrap="square" lIns="91425" tIns="45700" rIns="91425" bIns="45700" anchor="t" anchorCtr="0">
            <a:spAutoFit/>
          </a:bodyPr>
          <a:lstStyle/>
          <a:p>
            <a:pPr marL="0" indent="0" algn="l">
              <a:buNone/>
            </a:pPr>
            <a:r>
              <a:rPr lang="en-US" sz="1400">
                <a:solidFill>
                  <a:srgbClr val="FFFFFF"/>
                </a:solidFill>
                <a:latin typeface="Arial"/>
              </a:rPr>
              <a:t>Canadian Bioinformatics Workshops | bioinformatics.ca</a:t>
            </a:r>
            <a:endParaRPr lang="en-US" sz="1400"/>
          </a:p>
        </p:txBody>
      </p:sp>
      <p:pic>
        <p:nvPicPr>
          <p:cNvPr id="380" name="Codex Corner Mark" descr="Purple circles on a black background&#10;&#10;AI-generated content may be incorrect."/>
          <p:cNvPicPr preferRelativeResize="0"/>
          <p:nvPr/>
        </p:nvPicPr>
        <p:blipFill rotWithShape="1">
          <a:blip r:embed="rId14">
            <a:alphaModFix/>
          </a:blip>
          <a:srcRect/>
          <a:stretch/>
        </p:blipFill>
        <p:spPr>
          <a:xfrm>
            <a:off x="11352340" y="0"/>
            <a:ext cx="839659" cy="8396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24393F"/>
            </a:gs>
            <a:gs pos="45000">
              <a:srgbClr val="70247F"/>
            </a:gs>
            <a:gs pos="100000">
              <a:srgbClr val="B40805"/>
            </a:gs>
          </a:gsLst>
          <a:path path="circle">
            <a:fillToRect l="100000" t="100000"/>
          </a:path>
          <a:tileRect r="-100000" b="-100000"/>
        </a:gra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Helvetica Neue Light"/>
              <a:buNone/>
              <a:defRPr sz="4400" b="0" i="0" u="none" strike="noStrike" cap="none">
                <a:solidFill>
                  <a:schemeClr val="lt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000"/>
              </a:spcBef>
              <a:spcAft>
                <a:spcPts val="0"/>
              </a:spcAft>
              <a:buClr>
                <a:schemeClr val="lt1"/>
              </a:buClr>
              <a:buSzPts val="2800"/>
              <a:buFont typeface="Arial"/>
              <a:buChar char="•"/>
              <a:defRPr sz="2800" b="0" i="0" u="none" strike="noStrike" cap="none">
                <a:solidFill>
                  <a:schemeClr val="lt1"/>
                </a:solidFill>
                <a:latin typeface="Helvetica Neue Light"/>
                <a:ea typeface="Helvetica Neue Light"/>
                <a:cs typeface="Helvetica Neue Light"/>
                <a:sym typeface="Helvetica Neue Light"/>
              </a:defRPr>
            </a:lvl1pPr>
            <a:lvl2pPr marL="914400" marR="0" lvl="1" indent="-381000" algn="l" rtl="0">
              <a:lnSpc>
                <a:spcPct val="100000"/>
              </a:lnSpc>
              <a:spcBef>
                <a:spcPts val="500"/>
              </a:spcBef>
              <a:spcAft>
                <a:spcPts val="0"/>
              </a:spcAft>
              <a:buClr>
                <a:schemeClr val="lt1"/>
              </a:buClr>
              <a:buSzPts val="2400"/>
              <a:buFont typeface="Arial"/>
              <a:buChar char="•"/>
              <a:defRPr sz="2400" b="0" i="0" u="none" strike="noStrike" cap="none">
                <a:solidFill>
                  <a:schemeClr val="lt1"/>
                </a:solidFill>
                <a:latin typeface="Helvetica Neue Light"/>
                <a:ea typeface="Helvetica Neue Light"/>
                <a:cs typeface="Helvetica Neue Light"/>
                <a:sym typeface="Helvetica Neue Light"/>
              </a:defRPr>
            </a:lvl2pPr>
            <a:lvl3pPr marL="1371600" marR="0" lvl="2"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Helvetica Neue Light"/>
                <a:ea typeface="Helvetica Neue Light"/>
                <a:cs typeface="Helvetica Neue Light"/>
                <a:sym typeface="Helvetica Neue Light"/>
              </a:defRPr>
            </a:lvl3pPr>
            <a:lvl4pPr marL="1828800" marR="0" lvl="3" indent="-342900" algn="l" rtl="0">
              <a:lnSpc>
                <a:spcPct val="10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4pPr>
            <a:lvl5pPr marL="2286000" marR="0" lvl="4" indent="-342900" algn="l" rtl="0">
              <a:lnSpc>
                <a:spcPct val="10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9"/>
          <p:cNvSpPr/>
          <p:nvPr/>
        </p:nvSpPr>
        <p:spPr>
          <a:xfrm>
            <a:off x="0" y="6492874"/>
            <a:ext cx="12192000" cy="365126"/>
          </a:xfrm>
          <a:prstGeom prst="rect">
            <a:avLst/>
          </a:prstGeom>
          <a:solidFill>
            <a:srgbClr val="7024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Light"/>
              <a:buNone/>
              <a:defRPr sz="4400" b="0" i="0" u="none" strike="noStrike" cap="none">
                <a:solidFill>
                  <a:schemeClr val="dk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000"/>
              </a:spcBef>
              <a:spcAft>
                <a:spcPts val="0"/>
              </a:spcAft>
              <a:buClr>
                <a:schemeClr val="dk1"/>
              </a:buClr>
              <a:buSzPts val="2800"/>
              <a:buFont typeface="Arial"/>
              <a:buChar char="•"/>
              <a:defRPr sz="2800" b="0" i="0" u="none" strike="noStrike" cap="none">
                <a:solidFill>
                  <a:schemeClr val="dk1"/>
                </a:solidFill>
                <a:latin typeface="Helvetica Neue Light"/>
                <a:ea typeface="Helvetica Neue Light"/>
                <a:cs typeface="Helvetica Neue Light"/>
                <a:sym typeface="Helvetica Neue Light"/>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Helvetica Neue Light"/>
                <a:ea typeface="Helvetica Neue Light"/>
                <a:cs typeface="Helvetica Neue Light"/>
                <a:sym typeface="Helvetica Neue Light"/>
              </a:defRPr>
            </a:lvl2pPr>
            <a:lvl3pPr marL="1371600" marR="0" lvl="2"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Helvetica Neue Light"/>
                <a:ea typeface="Helvetica Neue Light"/>
                <a:cs typeface="Helvetica Neue Light"/>
                <a:sym typeface="Helvetica Neue Light"/>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9"/>
          <p:cNvSpPr txBox="1"/>
          <p:nvPr/>
        </p:nvSpPr>
        <p:spPr>
          <a:xfrm>
            <a:off x="0" y="6521547"/>
            <a:ext cx="48105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Helvetica Neue Light"/>
                <a:ea typeface="Helvetica Neue Light"/>
                <a:cs typeface="Helvetica Neue Light"/>
                <a:sym typeface="Helvetica Neue Light"/>
              </a:rPr>
              <a:t>Canadian Bioinformatics Workshops | bioinformatics.ca</a:t>
            </a:r>
            <a:endParaRPr sz="1400" b="0" i="0" u="none" strike="noStrike" cap="none">
              <a:solidFill>
                <a:schemeClr val="lt1"/>
              </a:solidFill>
              <a:latin typeface="Helvetica Neue Light"/>
              <a:ea typeface="Helvetica Neue Light"/>
              <a:cs typeface="Helvetica Neue Light"/>
              <a:sym typeface="Helvetica Neue Light"/>
            </a:endParaRPr>
          </a:p>
        </p:txBody>
      </p:sp>
      <p:pic>
        <p:nvPicPr>
          <p:cNvPr id="20" name="Google Shape;20;p9" descr="Purple circles on a black background&#10;&#10;AI-generated content may be incorrect."/>
          <p:cNvPicPr preferRelativeResize="0"/>
          <p:nvPr/>
        </p:nvPicPr>
        <p:blipFill rotWithShape="1">
          <a:blip r:embed="rId13">
            <a:alphaModFix/>
          </a:blip>
          <a:srcRect/>
          <a:stretch/>
        </p:blipFill>
        <p:spPr>
          <a:xfrm>
            <a:off x="11352340" y="0"/>
            <a:ext cx="839659" cy="8396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11"/>
          <p:cNvSpPr/>
          <p:nvPr/>
        </p:nvSpPr>
        <p:spPr>
          <a:xfrm>
            <a:off x="0" y="0"/>
            <a:ext cx="8610601" cy="6858000"/>
          </a:xfrm>
          <a:prstGeom prst="rect">
            <a:avLst/>
          </a:prstGeom>
          <a:gradFill>
            <a:gsLst>
              <a:gs pos="0">
                <a:srgbClr val="24393F"/>
              </a:gs>
              <a:gs pos="54000">
                <a:srgbClr val="70247F"/>
              </a:gs>
              <a:gs pos="100000">
                <a:srgbClr val="B40805"/>
              </a:gs>
            </a:gsLst>
            <a:path path="circle">
              <a:fillToRect l="100000" t="100000"/>
            </a:path>
            <a:tileRect r="-100000" b="-100000"/>
          </a:gra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 name="Google Shape;5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Helvetica Neue Light"/>
              <a:buNone/>
              <a:defRPr sz="4400" b="0" i="0" u="none" strike="noStrike" cap="none">
                <a:solidFill>
                  <a:schemeClr val="lt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000"/>
              </a:spcBef>
              <a:spcAft>
                <a:spcPts val="0"/>
              </a:spcAft>
              <a:buClr>
                <a:schemeClr val="lt1"/>
              </a:buClr>
              <a:buSzPts val="2800"/>
              <a:buFont typeface="Arial"/>
              <a:buChar char="•"/>
              <a:defRPr sz="2800" b="0" i="0" u="none" strike="noStrike" cap="none">
                <a:solidFill>
                  <a:schemeClr val="lt1"/>
                </a:solidFill>
                <a:latin typeface="Helvetica Neue Light"/>
                <a:ea typeface="Helvetica Neue Light"/>
                <a:cs typeface="Helvetica Neue Light"/>
                <a:sym typeface="Helvetica Neue Light"/>
              </a:defRPr>
            </a:lvl1pPr>
            <a:lvl2pPr marL="914400" marR="0" lvl="1" indent="-381000" algn="l" rtl="0">
              <a:lnSpc>
                <a:spcPct val="100000"/>
              </a:lnSpc>
              <a:spcBef>
                <a:spcPts val="500"/>
              </a:spcBef>
              <a:spcAft>
                <a:spcPts val="0"/>
              </a:spcAft>
              <a:buClr>
                <a:schemeClr val="lt1"/>
              </a:buClr>
              <a:buSzPts val="2400"/>
              <a:buFont typeface="Arial"/>
              <a:buChar char="•"/>
              <a:defRPr sz="2400" b="0" i="0" u="none" strike="noStrike" cap="none">
                <a:solidFill>
                  <a:schemeClr val="lt1"/>
                </a:solidFill>
                <a:latin typeface="Helvetica Neue Light"/>
                <a:ea typeface="Helvetica Neue Light"/>
                <a:cs typeface="Helvetica Neue Light"/>
                <a:sym typeface="Helvetica Neue Light"/>
              </a:defRPr>
            </a:lvl2pPr>
            <a:lvl3pPr marL="1371600" marR="0" lvl="2" indent="-355600" algn="l" rtl="0">
              <a:lnSpc>
                <a:spcPct val="100000"/>
              </a:lnSpc>
              <a:spcBef>
                <a:spcPts val="500"/>
              </a:spcBef>
              <a:spcAft>
                <a:spcPts val="0"/>
              </a:spcAft>
              <a:buClr>
                <a:schemeClr val="lt1"/>
              </a:buClr>
              <a:buSzPts val="2000"/>
              <a:buFont typeface="Arial"/>
              <a:buChar char="•"/>
              <a:defRPr sz="2000" b="0" i="0" u="none" strike="noStrike" cap="none">
                <a:solidFill>
                  <a:schemeClr val="lt1"/>
                </a:solidFill>
                <a:latin typeface="Helvetica Neue Light"/>
                <a:ea typeface="Helvetica Neue Light"/>
                <a:cs typeface="Helvetica Neue Light"/>
                <a:sym typeface="Helvetica Neue Light"/>
              </a:defRPr>
            </a:lvl3pPr>
            <a:lvl4pPr marL="1828800" marR="0" lvl="3" indent="-342900" algn="l" rtl="0">
              <a:lnSpc>
                <a:spcPct val="10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4pPr>
            <a:lvl5pPr marL="2286000" marR="0" lvl="4" indent="-342900" algn="l" rtl="0">
              <a:lnSpc>
                <a:spcPct val="100000"/>
              </a:lnSpc>
              <a:spcBef>
                <a:spcPts val="500"/>
              </a:spcBef>
              <a:spcAft>
                <a:spcPts val="0"/>
              </a:spcAft>
              <a:buClr>
                <a:schemeClr val="lt1"/>
              </a:buClr>
              <a:buSzPts val="1800"/>
              <a:buFont typeface="Arial"/>
              <a:buChar char="•"/>
              <a:defRPr sz="1800" b="0" i="0" u="none" strike="noStrike" cap="none">
                <a:solidFill>
                  <a:schemeClr val="lt1"/>
                </a:solidFill>
                <a:latin typeface="Helvetica Neue Light"/>
                <a:ea typeface="Helvetica Neue Light"/>
                <a:cs typeface="Helvetica Neue Light"/>
                <a:sym typeface="Helvetica Neue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4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5.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5.xml"/><Relationship Id="rId5" Type="http://schemas.openxmlformats.org/officeDocument/2006/relationships/image" Target="../media/image15.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5.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5.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55.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1.xml"/><Relationship Id="rId1" Type="http://schemas.openxmlformats.org/officeDocument/2006/relationships/slideLayout" Target="../slideLayouts/slideLayout55.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5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5.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4.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5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5.xml"/><Relationship Id="rId1" Type="http://schemas.openxmlformats.org/officeDocument/2006/relationships/slideLayout" Target="../slideLayouts/slideLayout5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39.png"/></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6.xml"/><Relationship Id="rId1" Type="http://schemas.openxmlformats.org/officeDocument/2006/relationships/slideLayout" Target="../slideLayouts/slideLayout55.xml"/><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7.xml"/><Relationship Id="rId1" Type="http://schemas.openxmlformats.org/officeDocument/2006/relationships/slideLayout" Target="../slideLayouts/slideLayout55.xml"/><Relationship Id="rId4" Type="http://schemas.openxmlformats.org/officeDocument/2006/relationships/image" Target="../media/image46.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5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0.xml"/><Relationship Id="rId1" Type="http://schemas.openxmlformats.org/officeDocument/2006/relationships/slideLayout" Target="../slideLayouts/slideLayout53.xml"/><Relationship Id="rId4" Type="http://schemas.openxmlformats.org/officeDocument/2006/relationships/image" Target="../media/image52.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3.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3.xml"/><Relationship Id="rId1" Type="http://schemas.openxmlformats.org/officeDocument/2006/relationships/slideLayout" Target="../slideLayouts/slideLayout53.xml"/><Relationship Id="rId5" Type="http://schemas.openxmlformats.org/officeDocument/2006/relationships/image" Target="../media/image37.png"/><Relationship Id="rId4" Type="http://schemas.openxmlformats.org/officeDocument/2006/relationships/image" Target="../media/image53.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3.xml"/></Relationships>
</file>

<file path=ppt/slides/_rels/slide8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8.png"/><Relationship Id="rId7" Type="http://schemas.openxmlformats.org/officeDocument/2006/relationships/image" Target="../media/image47.png"/><Relationship Id="rId2" Type="http://schemas.openxmlformats.org/officeDocument/2006/relationships/notesSlide" Target="../notesSlides/notesSlide85.xml"/><Relationship Id="rId1" Type="http://schemas.openxmlformats.org/officeDocument/2006/relationships/slideLayout" Target="../slideLayouts/slideLayout53.xml"/><Relationship Id="rId6" Type="http://schemas.openxmlformats.org/officeDocument/2006/relationships/image" Target="../media/image54.png"/><Relationship Id="rId5" Type="http://schemas.openxmlformats.org/officeDocument/2006/relationships/image" Target="../media/image50.png"/><Relationship Id="rId4" Type="http://schemas.openxmlformats.org/officeDocument/2006/relationships/image" Target="../media/image49.png"/></Relationships>
</file>

<file path=ppt/slides/_rels/slide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6.xml"/><Relationship Id="rId1" Type="http://schemas.openxmlformats.org/officeDocument/2006/relationships/slideLayout" Target="../slideLayouts/slideLayout53.xml"/><Relationship Id="rId5" Type="http://schemas.openxmlformats.org/officeDocument/2006/relationships/image" Target="../media/image57.png"/><Relationship Id="rId4" Type="http://schemas.openxmlformats.org/officeDocument/2006/relationships/image" Target="../media/image56.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3.xml"/></Relationships>
</file>

<file path=ppt/slides/_rels/slide8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88.xml"/><Relationship Id="rId1" Type="http://schemas.openxmlformats.org/officeDocument/2006/relationships/slideLayout" Target="../slideLayouts/slideLayout7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4393F"/>
            </a:gs>
            <a:gs pos="24000">
              <a:srgbClr val="70247F"/>
            </a:gs>
            <a:gs pos="100000">
              <a:srgbClr val="B40805"/>
            </a:gs>
          </a:gsLst>
          <a:path path="circle">
            <a:fillToRect l="100000" t="100000"/>
          </a:path>
          <a:tileRect r="-100000" b="-100000"/>
        </a:gradFill>
        <a:effectLst/>
      </p:bgPr>
    </p:bg>
    <p:spTree>
      <p:nvGrpSpPr>
        <p:cNvPr id="1" name="Shape 70"/>
        <p:cNvGrpSpPr/>
        <p:nvPr/>
      </p:nvGrpSpPr>
      <p:grpSpPr>
        <a:xfrm>
          <a:off x="0" y="0"/>
          <a:ext cx="0" cy="0"/>
          <a:chOff x="0" y="0"/>
          <a:chExt cx="0" cy="0"/>
        </a:xfrm>
      </p:grpSpPr>
      <p:sp>
        <p:nvSpPr>
          <p:cNvPr id="71" name="Google Shape;71;p1"/>
          <p:cNvSpPr txBox="1">
            <a:spLocks noGrp="1"/>
          </p:cNvSpPr>
          <p:nvPr>
            <p:ph type="subTitle" idx="1"/>
          </p:nvPr>
        </p:nvSpPr>
        <p:spPr>
          <a:xfrm>
            <a:off x="6801238" y="3429000"/>
            <a:ext cx="4567235" cy="781755"/>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Clr>
                <a:schemeClr val="lt1"/>
              </a:buClr>
              <a:buSzPct val="100000"/>
              <a:buNone/>
            </a:pPr>
            <a:r>
              <a:rPr lang="en-US" sz="4400" b="1" dirty="0" err="1">
                <a:latin typeface="Helvetica Neue"/>
                <a:ea typeface="Helvetica Neue"/>
                <a:cs typeface="Helvetica Neue"/>
                <a:sym typeface="Helvetica Neue"/>
              </a:rPr>
              <a:t>bioinformatics.ca</a:t>
            </a:r>
            <a:endParaRPr/>
          </a:p>
        </p:txBody>
      </p:sp>
      <p:pic>
        <p:nvPicPr>
          <p:cNvPr id="72" name="Google Shape;72;p1" descr="A logo with white dots&#10;&#10;AI-generated content may be incorrect."/>
          <p:cNvPicPr preferRelativeResize="0"/>
          <p:nvPr/>
        </p:nvPicPr>
        <p:blipFill rotWithShape="1">
          <a:blip r:embed="rId3">
            <a:alphaModFix/>
          </a:blip>
          <a:srcRect l="12297" r="12121"/>
          <a:stretch/>
        </p:blipFill>
        <p:spPr>
          <a:xfrm>
            <a:off x="670379" y="1341316"/>
            <a:ext cx="5766816" cy="3815097"/>
          </a:xfrm>
          <a:prstGeom prst="rect">
            <a:avLst/>
          </a:prstGeom>
          <a:noFill/>
          <a:ln>
            <a:noFill/>
          </a:ln>
        </p:spPr>
      </p:pic>
      <p:sp>
        <p:nvSpPr>
          <p:cNvPr id="73" name="Google Shape;73;p1"/>
          <p:cNvSpPr txBox="1"/>
          <p:nvPr/>
        </p:nvSpPr>
        <p:spPr>
          <a:xfrm>
            <a:off x="6648092" y="4210755"/>
            <a:ext cx="4873529" cy="41610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Helvetica Neue Light"/>
                <a:ea typeface="Helvetica Neue Light"/>
                <a:cs typeface="Helvetica Neue Light"/>
                <a:sym typeface="Helvetica Neue Light"/>
              </a:rPr>
              <a:t>bioinformaticsdotca.github.io</a:t>
            </a:r>
            <a:endParaRPr sz="1400" b="0" i="0" u="none" strike="noStrike" cap="none">
              <a:solidFill>
                <a:srgbClr val="000000"/>
              </a:solidFill>
              <a:latin typeface="Arial"/>
              <a:ea typeface="Arial"/>
              <a:cs typeface="Arial"/>
              <a:sym typeface="Arial"/>
            </a:endParaRPr>
          </a:p>
        </p:txBody>
      </p:sp>
      <p:sp>
        <p:nvSpPr>
          <p:cNvPr id="74" name="Google Shape;74;p1"/>
          <p:cNvSpPr txBox="1"/>
          <p:nvPr/>
        </p:nvSpPr>
        <p:spPr>
          <a:xfrm>
            <a:off x="10523913" y="465513"/>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1524000" y="0"/>
          <a:ext cx="0" cy="0"/>
          <a:chOff x="0" y="0"/>
          <a:chExt cx="0" cy="0"/>
        </a:xfrm>
      </p:grpSpPr>
      <p:sp>
        <p:nvSpPr>
          <p:cNvPr id="513" name="Google Shape;513;p10"/>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Decision Trees </a:t>
            </a:r>
            <a:r>
              <a:rPr lang="en-US" sz="2400" i="1"/>
              <a:t>cont...</a:t>
            </a:r>
            <a:endParaRPr sz="2400" i="1"/>
          </a:p>
        </p:txBody>
      </p:sp>
      <p:sp>
        <p:nvSpPr>
          <p:cNvPr id="514" name="Google Shape;514;p10"/>
          <p:cNvSpPr txBox="1">
            <a:spLocks noGrp="1"/>
          </p:cNvSpPr>
          <p:nvPr>
            <p:ph type="body" idx="1"/>
          </p:nvPr>
        </p:nvSpPr>
        <p:spPr>
          <a:xfrm>
            <a:off x="1127052" y="1329070"/>
            <a:ext cx="9505506"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Char char="•"/>
            </a:pPr>
            <a:r>
              <a:rPr lang="en-US">
                <a:solidFill>
                  <a:srgbClr val="FF0000"/>
                </a:solidFill>
              </a:rPr>
              <a:t>Definition</a:t>
            </a:r>
            <a:r>
              <a:rPr lang="en-US"/>
              <a:t> - A decision tree is a flowchart-like structure in which each internal node represents a test on an attribute (e.g. whether a coin flip comes up heads or tails) and each branch represents the outcome of the test and each leaf node represents a class label (decision taken after computing all attributes). The paths from root to leaf represent classification rules.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1524000" y="0"/>
          <a:ext cx="0" cy="0"/>
          <a:chOff x="0" y="0"/>
          <a:chExt cx="0" cy="0"/>
        </a:xfrm>
      </p:grpSpPr>
      <p:sp>
        <p:nvSpPr>
          <p:cNvPr id="519" name="Google Shape;519;p11"/>
          <p:cNvSpPr txBox="1">
            <a:spLocks noGrp="1"/>
          </p:cNvSpPr>
          <p:nvPr>
            <p:ph type="body" idx="1"/>
          </p:nvPr>
        </p:nvSpPr>
        <p:spPr>
          <a:xfrm>
            <a:off x="1041991" y="1112850"/>
            <a:ext cx="9356651" cy="47848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Char char="•"/>
            </a:pPr>
            <a:r>
              <a:rPr lang="en-US"/>
              <a:t>Two types of decision trees</a:t>
            </a:r>
            <a:endParaRPr/>
          </a:p>
          <a:p>
            <a:pPr marL="342900" lvl="0" indent="-342900" algn="l" rtl="0">
              <a:lnSpc>
                <a:spcPct val="100000"/>
              </a:lnSpc>
              <a:spcBef>
                <a:spcPts val="640"/>
              </a:spcBef>
              <a:spcAft>
                <a:spcPts val="0"/>
              </a:spcAft>
              <a:buSzPts val="3200"/>
              <a:buChar char="•"/>
            </a:pPr>
            <a:r>
              <a:rPr lang="en-US">
                <a:solidFill>
                  <a:srgbClr val="FF0000"/>
                </a:solidFill>
              </a:rPr>
              <a:t>Classification tree </a:t>
            </a:r>
            <a:r>
              <a:rPr lang="en-US"/>
              <a:t>– classifies objects or data sets, predicts classification or categorical values</a:t>
            </a:r>
            <a:endParaRPr/>
          </a:p>
          <a:p>
            <a:pPr marL="342900" lvl="0" indent="-342900" algn="l" rtl="0">
              <a:lnSpc>
                <a:spcPct val="100000"/>
              </a:lnSpc>
              <a:spcBef>
                <a:spcPts val="640"/>
              </a:spcBef>
              <a:spcAft>
                <a:spcPts val="0"/>
              </a:spcAft>
              <a:buSzPts val="3200"/>
              <a:buChar char="•"/>
            </a:pPr>
            <a:r>
              <a:rPr lang="en-US">
                <a:solidFill>
                  <a:srgbClr val="FF0000"/>
                </a:solidFill>
              </a:rPr>
              <a:t>Regression tree </a:t>
            </a:r>
            <a:r>
              <a:rPr lang="en-US"/>
              <a:t>– predicts continuous values instead of categorical or nominal values</a:t>
            </a:r>
            <a:endParaRPr/>
          </a:p>
          <a:p>
            <a:pPr marL="342900" lvl="0" indent="-342900" algn="l" rtl="0">
              <a:lnSpc>
                <a:spcPct val="100000"/>
              </a:lnSpc>
              <a:spcBef>
                <a:spcPts val="640"/>
              </a:spcBef>
              <a:spcAft>
                <a:spcPts val="0"/>
              </a:spcAft>
              <a:buSzPts val="3200"/>
              <a:buChar char="•"/>
            </a:pPr>
            <a:r>
              <a:rPr lang="en-US"/>
              <a:t>DTs are called CARTs (</a:t>
            </a:r>
            <a:r>
              <a:rPr lang="en-US">
                <a:solidFill>
                  <a:srgbClr val="FF0000"/>
                </a:solidFill>
              </a:rPr>
              <a:t>C</a:t>
            </a:r>
            <a:r>
              <a:rPr lang="en-US"/>
              <a:t>lassification </a:t>
            </a:r>
            <a:r>
              <a:rPr lang="en-US">
                <a:solidFill>
                  <a:srgbClr val="FF0000"/>
                </a:solidFill>
              </a:rPr>
              <a:t>A</a:t>
            </a:r>
            <a:r>
              <a:rPr lang="en-US"/>
              <a:t>nd </a:t>
            </a:r>
            <a:r>
              <a:rPr lang="en-US">
                <a:solidFill>
                  <a:srgbClr val="FF0000"/>
                </a:solidFill>
              </a:rPr>
              <a:t>R</a:t>
            </a:r>
            <a:r>
              <a:rPr lang="en-US"/>
              <a:t>egression </a:t>
            </a:r>
            <a:r>
              <a:rPr lang="en-US">
                <a:solidFill>
                  <a:srgbClr val="FF0000"/>
                </a:solidFill>
              </a:rPr>
              <a:t>T</a:t>
            </a:r>
            <a:r>
              <a:rPr lang="en-US"/>
              <a:t>rees)</a:t>
            </a:r>
            <a:endParaRPr/>
          </a:p>
          <a:p>
            <a:pPr marL="342900" lvl="0" indent="-139700" algn="l" rtl="0">
              <a:lnSpc>
                <a:spcPct val="100000"/>
              </a:lnSpc>
              <a:spcBef>
                <a:spcPts val="640"/>
              </a:spcBef>
              <a:spcAft>
                <a:spcPts val="0"/>
              </a:spcAft>
              <a:buSzPts val="3200"/>
              <a:buNone/>
            </a:pPr>
            <a:endParaRPr/>
          </a:p>
        </p:txBody>
      </p:sp>
      <p:sp>
        <p:nvSpPr>
          <p:cNvPr id="520" name="Google Shape;520;p11"/>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Decision Trees </a:t>
            </a:r>
            <a:r>
              <a:rPr lang="en-US" sz="2400" i="1"/>
              <a:t>cont...</a:t>
            </a:r>
            <a:endParaRPr sz="2400"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1524000" y="0"/>
          <a:ext cx="0" cy="0"/>
          <a:chOff x="0" y="0"/>
          <a:chExt cx="0" cy="0"/>
        </a:xfrm>
      </p:grpSpPr>
      <p:sp>
        <p:nvSpPr>
          <p:cNvPr id="525" name="Google Shape;525;p12"/>
          <p:cNvSpPr txBox="1">
            <a:spLocks noGrp="1"/>
          </p:cNvSpPr>
          <p:nvPr>
            <p:ph type="body" idx="1"/>
          </p:nvPr>
        </p:nvSpPr>
        <p:spPr>
          <a:xfrm>
            <a:off x="786809" y="1276600"/>
            <a:ext cx="5232991"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Char char="•"/>
            </a:pPr>
            <a:r>
              <a:rPr lang="en-US" sz="2400"/>
              <a:t>Growing a decision tree involves deciding on which features to choose and what conditions to use for splitting, along with knowing when to stop</a:t>
            </a:r>
            <a:endParaRPr/>
          </a:p>
          <a:p>
            <a:pPr marL="342900" lvl="0" indent="-342900" algn="l" rtl="0">
              <a:lnSpc>
                <a:spcPct val="100000"/>
              </a:lnSpc>
              <a:spcBef>
                <a:spcPts val="480"/>
              </a:spcBef>
              <a:spcAft>
                <a:spcPts val="0"/>
              </a:spcAft>
              <a:buSzPts val="2400"/>
              <a:buChar char="•"/>
            </a:pPr>
            <a:r>
              <a:rPr lang="en-US" sz="2400">
                <a:solidFill>
                  <a:schemeClr val="dk1"/>
                </a:solidFill>
              </a:rPr>
              <a:t>Black</a:t>
            </a:r>
            <a:r>
              <a:rPr lang="en-US" sz="2400"/>
              <a:t> – decision or condition rule</a:t>
            </a:r>
            <a:endParaRPr/>
          </a:p>
          <a:p>
            <a:pPr marL="342900" lvl="0" indent="-342900" algn="l" rtl="0">
              <a:lnSpc>
                <a:spcPct val="100000"/>
              </a:lnSpc>
              <a:spcBef>
                <a:spcPts val="480"/>
              </a:spcBef>
              <a:spcAft>
                <a:spcPts val="0"/>
              </a:spcAft>
              <a:buSzPts val="2400"/>
              <a:buChar char="•"/>
            </a:pPr>
            <a:r>
              <a:rPr lang="en-US" sz="2400">
                <a:solidFill>
                  <a:srgbClr val="FF0000"/>
                </a:solidFill>
              </a:rPr>
              <a:t>Red</a:t>
            </a:r>
            <a:r>
              <a:rPr lang="en-US" sz="2400"/>
              <a:t>/</a:t>
            </a:r>
            <a:r>
              <a:rPr lang="en-US" sz="2400">
                <a:solidFill>
                  <a:srgbClr val="00B050"/>
                </a:solidFill>
              </a:rPr>
              <a:t>green</a:t>
            </a:r>
            <a:r>
              <a:rPr lang="en-US" sz="2400"/>
              <a:t> – leaf node or final result</a:t>
            </a:r>
            <a:endParaRPr/>
          </a:p>
          <a:p>
            <a:pPr marL="342900" lvl="0" indent="-342900" algn="l" rtl="0">
              <a:lnSpc>
                <a:spcPct val="100000"/>
              </a:lnSpc>
              <a:spcBef>
                <a:spcPts val="480"/>
              </a:spcBef>
              <a:spcAft>
                <a:spcPts val="0"/>
              </a:spcAft>
              <a:buSzPts val="2400"/>
              <a:buChar char="•"/>
            </a:pPr>
            <a:r>
              <a:rPr lang="en-US" sz="2400"/>
              <a:t>Edges – path for next decision or final result</a:t>
            </a:r>
            <a:endParaRPr/>
          </a:p>
        </p:txBody>
      </p:sp>
      <p:pic>
        <p:nvPicPr>
          <p:cNvPr id="526" name="Google Shape;526;p12" descr="A close up of text on a white background&#10;&#10;Description automatically generated"/>
          <p:cNvPicPr preferRelativeResize="0">
            <a:picLocks noGrp="1"/>
          </p:cNvPicPr>
          <p:nvPr>
            <p:ph type="body" idx="2"/>
          </p:nvPr>
        </p:nvPicPr>
        <p:blipFill rotWithShape="1">
          <a:blip r:embed="rId3">
            <a:alphaModFix/>
          </a:blip>
          <a:srcRect/>
          <a:stretch/>
        </p:blipFill>
        <p:spPr>
          <a:xfrm>
            <a:off x="6280150" y="1276600"/>
            <a:ext cx="3990902" cy="4754563"/>
          </a:xfrm>
          <a:prstGeom prst="rect">
            <a:avLst/>
          </a:prstGeom>
          <a:noFill/>
          <a:ln>
            <a:noFill/>
          </a:ln>
        </p:spPr>
      </p:pic>
      <p:sp>
        <p:nvSpPr>
          <p:cNvPr id="527" name="Google Shape;527;p12"/>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Decision Trees </a:t>
            </a:r>
            <a:r>
              <a:rPr lang="en-US" sz="2400" i="1"/>
              <a:t>cont...</a:t>
            </a:r>
            <a:endParaRPr sz="2400"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1524000" y="0"/>
          <a:ext cx="0" cy="0"/>
          <a:chOff x="0" y="0"/>
          <a:chExt cx="0" cy="0"/>
        </a:xfrm>
      </p:grpSpPr>
      <p:sp>
        <p:nvSpPr>
          <p:cNvPr id="532" name="Google Shape;532;p13"/>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DT Terminology</a:t>
            </a:r>
            <a:endParaRPr/>
          </a:p>
        </p:txBody>
      </p:sp>
      <p:sp>
        <p:nvSpPr>
          <p:cNvPr id="533" name="Google Shape;533;p13"/>
          <p:cNvSpPr txBox="1">
            <a:spLocks noGrp="1"/>
          </p:cNvSpPr>
          <p:nvPr>
            <p:ph type="body" idx="1"/>
          </p:nvPr>
        </p:nvSpPr>
        <p:spPr>
          <a:xfrm>
            <a:off x="1360967" y="1112850"/>
            <a:ext cx="9271591" cy="475912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00"/>
              <a:buChar char="•"/>
            </a:pPr>
            <a:r>
              <a:rPr lang="en-US" sz="2800">
                <a:solidFill>
                  <a:srgbClr val="FF0000"/>
                </a:solidFill>
              </a:rPr>
              <a:t>Root Node </a:t>
            </a:r>
            <a:r>
              <a:rPr lang="en-US" sz="2800"/>
              <a:t>– Represents the entire population or sample set, this is what is divided into two or more homogenous sets</a:t>
            </a:r>
            <a:endParaRPr/>
          </a:p>
          <a:p>
            <a:pPr marL="342900" lvl="0" indent="-342900" algn="l" rtl="0">
              <a:lnSpc>
                <a:spcPct val="100000"/>
              </a:lnSpc>
              <a:spcBef>
                <a:spcPts val="560"/>
              </a:spcBef>
              <a:spcAft>
                <a:spcPts val="0"/>
              </a:spcAft>
              <a:buSzPts val="2800"/>
              <a:buChar char="•"/>
            </a:pPr>
            <a:r>
              <a:rPr lang="en-US" sz="2800">
                <a:solidFill>
                  <a:srgbClr val="FF0000"/>
                </a:solidFill>
              </a:rPr>
              <a:t>Splitting</a:t>
            </a:r>
            <a:r>
              <a:rPr lang="en-US" sz="2800"/>
              <a:t> – Process of dividing a node into 2 or more sub-nodes</a:t>
            </a:r>
            <a:endParaRPr/>
          </a:p>
          <a:p>
            <a:pPr marL="342900" lvl="0" indent="-342900" algn="l" rtl="0">
              <a:lnSpc>
                <a:spcPct val="100000"/>
              </a:lnSpc>
              <a:spcBef>
                <a:spcPts val="560"/>
              </a:spcBef>
              <a:spcAft>
                <a:spcPts val="0"/>
              </a:spcAft>
              <a:buSzPts val="2800"/>
              <a:buChar char="•"/>
            </a:pPr>
            <a:r>
              <a:rPr lang="en-US" sz="2800">
                <a:solidFill>
                  <a:srgbClr val="FF0000"/>
                </a:solidFill>
              </a:rPr>
              <a:t>Decision Node </a:t>
            </a:r>
            <a:r>
              <a:rPr lang="en-US" sz="2800"/>
              <a:t>– when a sub-node splits into further sub-nodes it is called a decision node</a:t>
            </a:r>
            <a:endParaRPr/>
          </a:p>
          <a:p>
            <a:pPr marL="342900" lvl="0" indent="-342900" algn="l" rtl="0">
              <a:lnSpc>
                <a:spcPct val="100000"/>
              </a:lnSpc>
              <a:spcBef>
                <a:spcPts val="560"/>
              </a:spcBef>
              <a:spcAft>
                <a:spcPts val="0"/>
              </a:spcAft>
              <a:buSzPts val="2800"/>
              <a:buChar char="•"/>
            </a:pPr>
            <a:r>
              <a:rPr lang="en-US" sz="2800">
                <a:solidFill>
                  <a:srgbClr val="FF0000"/>
                </a:solidFill>
              </a:rPr>
              <a:t>Leaf/Terminal Node </a:t>
            </a:r>
            <a:r>
              <a:rPr lang="en-US" sz="2800"/>
              <a:t>– Nodes that do not split</a:t>
            </a:r>
            <a:endParaRPr/>
          </a:p>
          <a:p>
            <a:pPr marL="342900" lvl="0" indent="-342900" algn="l" rtl="0">
              <a:lnSpc>
                <a:spcPct val="100000"/>
              </a:lnSpc>
              <a:spcBef>
                <a:spcPts val="560"/>
              </a:spcBef>
              <a:spcAft>
                <a:spcPts val="0"/>
              </a:spcAft>
              <a:buSzPts val="2800"/>
              <a:buChar char="•"/>
            </a:pPr>
            <a:r>
              <a:rPr lang="en-US" sz="2800">
                <a:solidFill>
                  <a:srgbClr val="FF0000"/>
                </a:solidFill>
              </a:rPr>
              <a:t>Parent/Child Node </a:t>
            </a:r>
            <a:r>
              <a:rPr lang="en-US" sz="2800"/>
              <a:t>– A node which is divided into sub-nodes is a parent node, the sub-nodes are child nodes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1524000" y="0"/>
          <a:ext cx="0" cy="0"/>
          <a:chOff x="0" y="0"/>
          <a:chExt cx="0" cy="0"/>
        </a:xfrm>
      </p:grpSpPr>
      <p:sp>
        <p:nvSpPr>
          <p:cNvPr id="538" name="Google Shape;538;p14"/>
          <p:cNvSpPr txBox="1">
            <a:spLocks noGrp="1"/>
          </p:cNvSpPr>
          <p:nvPr>
            <p:ph type="title"/>
          </p:nvPr>
        </p:nvSpPr>
        <p:spPr>
          <a:xfrm>
            <a:off x="0" y="132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DT Advantages vs. Disadvantages</a:t>
            </a:r>
            <a:endParaRPr/>
          </a:p>
        </p:txBody>
      </p:sp>
      <p:sp>
        <p:nvSpPr>
          <p:cNvPr id="539" name="Google Shape;539;p14"/>
          <p:cNvSpPr txBox="1">
            <a:spLocks noGrp="1"/>
          </p:cNvSpPr>
          <p:nvPr>
            <p:ph type="body" idx="1"/>
          </p:nvPr>
        </p:nvSpPr>
        <p:spPr>
          <a:xfrm>
            <a:off x="1355029" y="1554288"/>
            <a:ext cx="4407817"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Char char="•"/>
            </a:pPr>
            <a:r>
              <a:rPr lang="en-US" sz="2000"/>
              <a:t>Easy to understand and interpret</a:t>
            </a:r>
            <a:endParaRPr/>
          </a:p>
          <a:p>
            <a:pPr marL="342900" lvl="0" indent="-342900" algn="l" rtl="0">
              <a:lnSpc>
                <a:spcPct val="100000"/>
              </a:lnSpc>
              <a:spcBef>
                <a:spcPts val="400"/>
              </a:spcBef>
              <a:spcAft>
                <a:spcPts val="0"/>
              </a:spcAft>
              <a:buSzPts val="2000"/>
              <a:buChar char="•"/>
            </a:pPr>
            <a:r>
              <a:rPr lang="en-US" sz="2000"/>
              <a:t>White-box (not a black box) model </a:t>
            </a:r>
            <a:endParaRPr/>
          </a:p>
          <a:p>
            <a:pPr marL="342900" lvl="0" indent="-342900" algn="l" rtl="0">
              <a:lnSpc>
                <a:spcPct val="100000"/>
              </a:lnSpc>
              <a:spcBef>
                <a:spcPts val="400"/>
              </a:spcBef>
              <a:spcAft>
                <a:spcPts val="0"/>
              </a:spcAft>
              <a:buSzPts val="2000"/>
              <a:buChar char="•"/>
            </a:pPr>
            <a:r>
              <a:rPr lang="en-US" sz="2000"/>
              <a:t>Handles both numerical and categorical data</a:t>
            </a:r>
            <a:endParaRPr/>
          </a:p>
          <a:p>
            <a:pPr marL="342900" lvl="0" indent="-342900" algn="l" rtl="0">
              <a:lnSpc>
                <a:spcPct val="100000"/>
              </a:lnSpc>
              <a:spcBef>
                <a:spcPts val="400"/>
              </a:spcBef>
              <a:spcAft>
                <a:spcPts val="0"/>
              </a:spcAft>
              <a:buSzPts val="2000"/>
              <a:buChar char="•"/>
            </a:pPr>
            <a:r>
              <a:rPr lang="en-US" sz="2000"/>
              <a:t>Requires little to no data preparation</a:t>
            </a:r>
            <a:endParaRPr/>
          </a:p>
          <a:p>
            <a:pPr marL="342900" lvl="0" indent="-342900" algn="l" rtl="0">
              <a:lnSpc>
                <a:spcPct val="100000"/>
              </a:lnSpc>
              <a:spcBef>
                <a:spcPts val="400"/>
              </a:spcBef>
              <a:spcAft>
                <a:spcPts val="0"/>
              </a:spcAft>
              <a:buSzPts val="2000"/>
              <a:buChar char="•"/>
            </a:pPr>
            <a:r>
              <a:rPr lang="en-US" sz="2000"/>
              <a:t>Mirrors human decision making and methods</a:t>
            </a:r>
            <a:endParaRPr/>
          </a:p>
          <a:p>
            <a:pPr marL="342900" lvl="0" indent="-342900" algn="l" rtl="0">
              <a:lnSpc>
                <a:spcPct val="100000"/>
              </a:lnSpc>
              <a:spcBef>
                <a:spcPts val="400"/>
              </a:spcBef>
              <a:spcAft>
                <a:spcPts val="0"/>
              </a:spcAft>
              <a:buSzPts val="2000"/>
              <a:buChar char="•"/>
            </a:pPr>
            <a:r>
              <a:rPr lang="en-US" sz="2000"/>
              <a:t>Built-in feature selection</a:t>
            </a:r>
            <a:endParaRPr/>
          </a:p>
          <a:p>
            <a:pPr marL="342900" lvl="0" indent="-342900" algn="l" rtl="0">
              <a:lnSpc>
                <a:spcPct val="100000"/>
              </a:lnSpc>
              <a:spcBef>
                <a:spcPts val="400"/>
              </a:spcBef>
              <a:spcAft>
                <a:spcPts val="0"/>
              </a:spcAft>
              <a:buSzPts val="2000"/>
              <a:buChar char="•"/>
            </a:pPr>
            <a:r>
              <a:rPr lang="en-US" sz="2000"/>
              <a:t>No need for data normalization or other statistical fixes</a:t>
            </a:r>
            <a:endParaRPr/>
          </a:p>
        </p:txBody>
      </p:sp>
      <p:sp>
        <p:nvSpPr>
          <p:cNvPr id="540" name="Google Shape;540;p14"/>
          <p:cNvSpPr txBox="1">
            <a:spLocks noGrp="1"/>
          </p:cNvSpPr>
          <p:nvPr>
            <p:ph type="body" idx="2"/>
          </p:nvPr>
        </p:nvSpPr>
        <p:spPr>
          <a:xfrm>
            <a:off x="5895754" y="1672490"/>
            <a:ext cx="4941217"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000"/>
              <a:buChar char="•"/>
            </a:pPr>
            <a:r>
              <a:rPr lang="en-US" sz="2000">
                <a:solidFill>
                  <a:srgbClr val="FF0000"/>
                </a:solidFill>
              </a:rPr>
              <a:t>Not very robust</a:t>
            </a:r>
            <a:endParaRPr/>
          </a:p>
          <a:p>
            <a:pPr marL="342900" lvl="0" indent="-342900" algn="l" rtl="0">
              <a:lnSpc>
                <a:spcPct val="100000"/>
              </a:lnSpc>
              <a:spcBef>
                <a:spcPts val="400"/>
              </a:spcBef>
              <a:spcAft>
                <a:spcPts val="0"/>
              </a:spcAft>
              <a:buSzPts val="2000"/>
              <a:buChar char="•"/>
            </a:pPr>
            <a:r>
              <a:rPr lang="en-US" sz="2000">
                <a:solidFill>
                  <a:srgbClr val="FF0000"/>
                </a:solidFill>
              </a:rPr>
              <a:t>Susceptible to small changes in training (bagging and boosting fix this) </a:t>
            </a:r>
            <a:endParaRPr/>
          </a:p>
          <a:p>
            <a:pPr marL="342900" lvl="0" indent="-342900" algn="l" rtl="0">
              <a:lnSpc>
                <a:spcPct val="100000"/>
              </a:lnSpc>
              <a:spcBef>
                <a:spcPts val="400"/>
              </a:spcBef>
              <a:spcAft>
                <a:spcPts val="0"/>
              </a:spcAft>
              <a:buSzPts val="2000"/>
              <a:buChar char="•"/>
            </a:pPr>
            <a:r>
              <a:rPr lang="en-US" sz="2000">
                <a:solidFill>
                  <a:srgbClr val="FF0000"/>
                </a:solidFill>
              </a:rPr>
              <a:t>Heuristic method</a:t>
            </a:r>
            <a:endParaRPr/>
          </a:p>
          <a:p>
            <a:pPr marL="342900" lvl="0" indent="-342900" algn="l" rtl="0">
              <a:lnSpc>
                <a:spcPct val="100000"/>
              </a:lnSpc>
              <a:spcBef>
                <a:spcPts val="400"/>
              </a:spcBef>
              <a:spcAft>
                <a:spcPts val="0"/>
              </a:spcAft>
              <a:buSzPts val="2000"/>
              <a:buChar char="•"/>
            </a:pPr>
            <a:r>
              <a:rPr lang="en-US" sz="2000">
                <a:solidFill>
                  <a:srgbClr val="FF0000"/>
                </a:solidFill>
              </a:rPr>
              <a:t>Prone to overfitting</a:t>
            </a:r>
            <a:endParaRPr/>
          </a:p>
          <a:p>
            <a:pPr marL="342900" lvl="0" indent="-342900" algn="l" rtl="0">
              <a:lnSpc>
                <a:spcPct val="100000"/>
              </a:lnSpc>
              <a:spcBef>
                <a:spcPts val="400"/>
              </a:spcBef>
              <a:spcAft>
                <a:spcPts val="0"/>
              </a:spcAft>
              <a:buSzPts val="2000"/>
              <a:buChar char="•"/>
            </a:pPr>
            <a:r>
              <a:rPr lang="en-US" sz="2000">
                <a:solidFill>
                  <a:srgbClr val="FF0000"/>
                </a:solidFill>
              </a:rPr>
              <a:t>Greedy algorithm not guaranteed to give best solution (RFs fix this problem)</a:t>
            </a:r>
            <a:endParaRPr/>
          </a:p>
          <a:p>
            <a:pPr marL="342900" lvl="0" indent="-342900" algn="l" rtl="0">
              <a:lnSpc>
                <a:spcPct val="100000"/>
              </a:lnSpc>
              <a:spcBef>
                <a:spcPts val="400"/>
              </a:spcBef>
              <a:spcAft>
                <a:spcPts val="0"/>
              </a:spcAft>
              <a:buSzPts val="2000"/>
              <a:buChar char="•"/>
            </a:pPr>
            <a:r>
              <a:rPr lang="en-US" sz="2000">
                <a:solidFill>
                  <a:srgbClr val="FF0000"/>
                </a:solidFill>
              </a:rPr>
              <a:t>Inherent bias to data with more categorical levels</a:t>
            </a:r>
            <a:endParaRPr/>
          </a:p>
        </p:txBody>
      </p:sp>
      <p:sp>
        <p:nvSpPr>
          <p:cNvPr id="541" name="Google Shape;541;p14"/>
          <p:cNvSpPr txBox="1"/>
          <p:nvPr/>
        </p:nvSpPr>
        <p:spPr>
          <a:xfrm>
            <a:off x="1813740" y="1084023"/>
            <a:ext cx="2106663"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2060"/>
                </a:solidFill>
                <a:latin typeface="Arial"/>
                <a:ea typeface="Arial"/>
                <a:cs typeface="Arial"/>
                <a:sym typeface="Arial"/>
              </a:rPr>
              <a:t>Advantages</a:t>
            </a:r>
            <a:endParaRPr sz="1400" b="0" i="0" u="none" strike="noStrike" cap="none">
              <a:solidFill>
                <a:srgbClr val="000000"/>
              </a:solidFill>
              <a:latin typeface="Arial"/>
              <a:ea typeface="Arial"/>
              <a:cs typeface="Arial"/>
              <a:sym typeface="Arial"/>
            </a:endParaRPr>
          </a:p>
        </p:txBody>
      </p:sp>
      <p:sp>
        <p:nvSpPr>
          <p:cNvPr id="542" name="Google Shape;542;p14"/>
          <p:cNvSpPr txBox="1"/>
          <p:nvPr/>
        </p:nvSpPr>
        <p:spPr>
          <a:xfrm>
            <a:off x="6282824" y="1169085"/>
            <a:ext cx="2766009"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FF0000"/>
                </a:solidFill>
                <a:latin typeface="Arial"/>
                <a:ea typeface="Arial"/>
                <a:cs typeface="Arial"/>
                <a:sym typeface="Arial"/>
              </a:rPr>
              <a:t>Disadvantages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1524000" y="0"/>
          <a:ext cx="0" cy="0"/>
          <a:chOff x="0" y="0"/>
          <a:chExt cx="0" cy="0"/>
        </a:xfrm>
      </p:grpSpPr>
      <p:sp>
        <p:nvSpPr>
          <p:cNvPr id="547" name="Google Shape;547;p15"/>
          <p:cNvSpPr txBox="1">
            <a:spLocks noGrp="1"/>
          </p:cNvSpPr>
          <p:nvPr>
            <p:ph type="ctrTitle"/>
          </p:nvPr>
        </p:nvSpPr>
        <p:spPr>
          <a:xfrm>
            <a:off x="2209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How To ”Learn” a Decision Tree?</a:t>
            </a:r>
            <a:endParaRPr/>
          </a:p>
        </p:txBody>
      </p:sp>
      <p:sp>
        <p:nvSpPr>
          <p:cNvPr id="548" name="Google Shape;548;p15"/>
          <p:cNvSpPr txBox="1">
            <a:spLocks noGrp="1"/>
          </p:cNvSpPr>
          <p:nvPr>
            <p:ph type="subTitle" idx="1"/>
          </p:nvPr>
        </p:nvSpPr>
        <p:spPr>
          <a:xfrm>
            <a:off x="2895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200"/>
              <a:buNone/>
            </a:pPr>
            <a:r>
              <a:rPr lang="en-U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1524000" y="0"/>
          <a:ext cx="0" cy="0"/>
          <a:chOff x="0" y="0"/>
          <a:chExt cx="0" cy="0"/>
        </a:xfrm>
      </p:grpSpPr>
      <p:sp>
        <p:nvSpPr>
          <p:cNvPr id="553" name="Google Shape;553;p16"/>
          <p:cNvSpPr txBox="1">
            <a:spLocks noGrp="1"/>
          </p:cNvSpPr>
          <p:nvPr>
            <p:ph type="title"/>
          </p:nvPr>
        </p:nvSpPr>
        <p:spPr>
          <a:xfrm>
            <a:off x="425302" y="274638"/>
            <a:ext cx="1088774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a:t>Recursive Binary Splitting (RBS) or Iterative Dichotomization (ID3)</a:t>
            </a:r>
            <a:endParaRPr sz="4000"/>
          </a:p>
        </p:txBody>
      </p:sp>
      <p:sp>
        <p:nvSpPr>
          <p:cNvPr id="554" name="Google Shape;554;p16"/>
          <p:cNvSpPr txBox="1"/>
          <p:nvPr/>
        </p:nvSpPr>
        <p:spPr>
          <a:xfrm>
            <a:off x="893135" y="1649679"/>
            <a:ext cx="5618506"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2400"/>
              <a:buFont typeface="Arial"/>
              <a:buChar char="•"/>
            </a:pPr>
            <a:r>
              <a:rPr lang="en-US" sz="2000" b="1" i="0" u="none" strike="noStrike" cap="none">
                <a:solidFill>
                  <a:srgbClr val="000090"/>
                </a:solidFill>
                <a:latin typeface="Arial"/>
                <a:ea typeface="Arial"/>
                <a:cs typeface="Arial"/>
                <a:sym typeface="Arial"/>
              </a:rPr>
              <a:t>In RBS or ID3, all features are considered, and different split points are tried and tested using a cost function</a:t>
            </a:r>
            <a:endParaRPr/>
          </a:p>
          <a:p>
            <a:pPr marL="342900" marR="0" lvl="0" indent="-342900" algn="l" rtl="0">
              <a:lnSpc>
                <a:spcPct val="100000"/>
              </a:lnSpc>
              <a:spcBef>
                <a:spcPts val="0"/>
              </a:spcBef>
              <a:spcAft>
                <a:spcPts val="0"/>
              </a:spcAft>
              <a:buClr>
                <a:srgbClr val="FF0000"/>
              </a:buClr>
              <a:buSzPts val="2400"/>
              <a:buFont typeface="Arial"/>
              <a:buChar char="•"/>
            </a:pPr>
            <a:r>
              <a:rPr lang="en-US" sz="2000" b="1" i="0" u="none" strike="noStrike" cap="none">
                <a:solidFill>
                  <a:srgbClr val="000090"/>
                </a:solidFill>
                <a:latin typeface="Arial"/>
                <a:ea typeface="Arial"/>
                <a:cs typeface="Arial"/>
                <a:sym typeface="Arial"/>
              </a:rPr>
              <a:t>The split with the lowest cost or highest information gain (IG) is selected</a:t>
            </a:r>
            <a:endParaRPr sz="2400" b="1" i="0" u="none" strike="noStrike" cap="none">
              <a:solidFill>
                <a:srgbClr val="000090"/>
              </a:solidFill>
              <a:latin typeface="Arial"/>
              <a:ea typeface="Arial"/>
              <a:cs typeface="Arial"/>
              <a:sym typeface="Arial"/>
            </a:endParaRPr>
          </a:p>
          <a:p>
            <a:pPr marL="342900" marR="0" lvl="0" indent="-342900" algn="l" rtl="0">
              <a:lnSpc>
                <a:spcPct val="100000"/>
              </a:lnSpc>
              <a:spcBef>
                <a:spcPts val="480"/>
              </a:spcBef>
              <a:spcAft>
                <a:spcPts val="0"/>
              </a:spcAft>
              <a:buClr>
                <a:srgbClr val="FF0000"/>
              </a:buClr>
              <a:buSzPts val="2400"/>
              <a:buFont typeface="Arial"/>
              <a:buChar char="•"/>
            </a:pPr>
            <a:r>
              <a:rPr lang="en-US" sz="2000" b="1" i="0" u="none" strike="noStrike" cap="none">
                <a:solidFill>
                  <a:srgbClr val="000090"/>
                </a:solidFill>
                <a:latin typeface="Arial"/>
                <a:ea typeface="Arial"/>
                <a:cs typeface="Arial"/>
                <a:sym typeface="Arial"/>
              </a:rPr>
              <a:t>If we have 3 features, then there are 3 candidate splits</a:t>
            </a:r>
            <a:endParaRPr sz="2400" b="1" i="0" u="none" strike="noStrike" cap="none">
              <a:solidFill>
                <a:srgbClr val="000090"/>
              </a:solidFill>
              <a:latin typeface="Arial"/>
              <a:ea typeface="Arial"/>
              <a:cs typeface="Arial"/>
              <a:sym typeface="Arial"/>
            </a:endParaRPr>
          </a:p>
          <a:p>
            <a:pPr marL="342900" marR="0" lvl="0" indent="-342900" algn="l" rtl="0">
              <a:lnSpc>
                <a:spcPct val="100000"/>
              </a:lnSpc>
              <a:spcBef>
                <a:spcPts val="480"/>
              </a:spcBef>
              <a:spcAft>
                <a:spcPts val="0"/>
              </a:spcAft>
              <a:buClr>
                <a:srgbClr val="FF0000"/>
              </a:buClr>
              <a:buSzPts val="2400"/>
              <a:buFont typeface="Arial"/>
              <a:buChar char="•"/>
            </a:pPr>
            <a:r>
              <a:rPr lang="en-US" sz="2000" b="1" i="0" u="none" strike="noStrike" cap="none">
                <a:solidFill>
                  <a:srgbClr val="000090"/>
                </a:solidFill>
                <a:latin typeface="Arial"/>
                <a:ea typeface="Arial"/>
                <a:cs typeface="Arial"/>
                <a:sym typeface="Arial"/>
              </a:rPr>
              <a:t>Calculate the cost (IG) of each split, the split that costs least (or has highest IG) is chosen as the root</a:t>
            </a:r>
            <a:endParaRPr sz="2400" b="1" i="0" u="none" strike="noStrike" cap="none">
              <a:solidFill>
                <a:srgbClr val="000090"/>
              </a:solidFill>
              <a:latin typeface="Arial"/>
              <a:ea typeface="Arial"/>
              <a:cs typeface="Arial"/>
              <a:sym typeface="Arial"/>
            </a:endParaRPr>
          </a:p>
          <a:p>
            <a:pPr marL="342900" marR="0" lvl="0" indent="-342900" algn="l" rtl="0">
              <a:lnSpc>
                <a:spcPct val="100000"/>
              </a:lnSpc>
              <a:spcBef>
                <a:spcPts val="480"/>
              </a:spcBef>
              <a:spcAft>
                <a:spcPts val="0"/>
              </a:spcAft>
              <a:buClr>
                <a:srgbClr val="FF0000"/>
              </a:buClr>
              <a:buSzPts val="2400"/>
              <a:buFont typeface="Arial"/>
              <a:buChar char="•"/>
            </a:pPr>
            <a:r>
              <a:rPr lang="en-US" sz="2000" b="1" i="0" u="none" strike="noStrike" cap="none">
                <a:solidFill>
                  <a:srgbClr val="000090"/>
                </a:solidFill>
                <a:latin typeface="Arial"/>
                <a:ea typeface="Arial"/>
                <a:cs typeface="Arial"/>
                <a:sym typeface="Arial"/>
              </a:rPr>
              <a:t>Repeat cost (or IG) calculation with remaining classes</a:t>
            </a:r>
            <a:endParaRPr sz="2400" b="1" i="0" u="none" strike="noStrike" cap="none">
              <a:solidFill>
                <a:srgbClr val="000090"/>
              </a:solidFill>
              <a:latin typeface="Arial"/>
              <a:ea typeface="Arial"/>
              <a:cs typeface="Arial"/>
              <a:sym typeface="Arial"/>
            </a:endParaRPr>
          </a:p>
        </p:txBody>
      </p:sp>
      <p:pic>
        <p:nvPicPr>
          <p:cNvPr id="555" name="Google Shape;555;p16" descr="A close up of a flower&#10;&#10;Description automatically generated"/>
          <p:cNvPicPr preferRelativeResize="0"/>
          <p:nvPr/>
        </p:nvPicPr>
        <p:blipFill rotWithShape="1">
          <a:blip r:embed="rId3">
            <a:alphaModFix/>
          </a:blip>
          <a:srcRect/>
          <a:stretch/>
        </p:blipFill>
        <p:spPr>
          <a:xfrm rot="10800000" flipH="1">
            <a:off x="6963173" y="2030281"/>
            <a:ext cx="3651662" cy="3883231"/>
          </a:xfrm>
          <a:prstGeom prst="rect">
            <a:avLst/>
          </a:prstGeom>
          <a:noFill/>
          <a:ln>
            <a:noFill/>
          </a:ln>
        </p:spPr>
      </p:pic>
      <p:sp>
        <p:nvSpPr>
          <p:cNvPr id="556" name="Google Shape;556;p16"/>
          <p:cNvSpPr txBox="1"/>
          <p:nvPr/>
        </p:nvSpPr>
        <p:spPr>
          <a:xfrm>
            <a:off x="7129423" y="1948657"/>
            <a:ext cx="318548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Root         Root             Root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1524000" y="0"/>
          <a:ext cx="0" cy="0"/>
          <a:chOff x="0" y="0"/>
          <a:chExt cx="0" cy="0"/>
        </a:xfrm>
      </p:grpSpPr>
      <p:sp>
        <p:nvSpPr>
          <p:cNvPr id="561" name="Google Shape;561;p17"/>
          <p:cNvSpPr txBox="1">
            <a:spLocks noGrp="1"/>
          </p:cNvSpPr>
          <p:nvPr>
            <p:ph type="title"/>
          </p:nvPr>
        </p:nvSpPr>
        <p:spPr>
          <a:xfrm>
            <a:off x="0" y="1984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Cost Measures </a:t>
            </a:r>
            <a:br>
              <a:rPr lang="en-US"/>
            </a:br>
            <a:r>
              <a:rPr lang="en-US"/>
              <a:t>(Information Gain)</a:t>
            </a:r>
            <a:endParaRPr/>
          </a:p>
        </p:txBody>
      </p:sp>
      <p:sp>
        <p:nvSpPr>
          <p:cNvPr id="562" name="Google Shape;562;p17"/>
          <p:cNvSpPr txBox="1">
            <a:spLocks noGrp="1"/>
          </p:cNvSpPr>
          <p:nvPr>
            <p:ph type="body" idx="1"/>
          </p:nvPr>
        </p:nvSpPr>
        <p:spPr>
          <a:xfrm>
            <a:off x="786809" y="1749627"/>
            <a:ext cx="5233025"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Char char="•"/>
            </a:pPr>
            <a:r>
              <a:rPr lang="en-US" sz="2400"/>
              <a:t>Based on the concept of entropy, which is the degree of uncertainty or disorder where p</a:t>
            </a:r>
            <a:r>
              <a:rPr lang="en-US" sz="2400" baseline="-25000"/>
              <a:t>i</a:t>
            </a:r>
            <a:r>
              <a:rPr lang="en-US" sz="2400"/>
              <a:t> = probability of being in class </a:t>
            </a:r>
            <a:r>
              <a:rPr lang="en-US" sz="2400" err="1"/>
              <a:t>i</a:t>
            </a:r>
            <a:r>
              <a:rPr lang="en-US" sz="2400"/>
              <a:t>, E(S) = entropy or Shannon entropy</a:t>
            </a:r>
            <a:endParaRPr/>
          </a:p>
          <a:p>
            <a:pPr marL="342900" lvl="0" indent="-342900" algn="l" rtl="0">
              <a:lnSpc>
                <a:spcPct val="100000"/>
              </a:lnSpc>
              <a:spcBef>
                <a:spcPts val="480"/>
              </a:spcBef>
              <a:spcAft>
                <a:spcPts val="0"/>
              </a:spcAft>
              <a:buSzPts val="2400"/>
              <a:buChar char="•"/>
            </a:pPr>
            <a:r>
              <a:rPr lang="en-US" sz="2400"/>
              <a:t>Information Gain (IG) is used to determine which feature/attribute gives the maximum amount of information about a class </a:t>
            </a:r>
            <a:endParaRPr/>
          </a:p>
        </p:txBody>
      </p:sp>
      <p:pic>
        <p:nvPicPr>
          <p:cNvPr id="563" name="Google Shape;563;p17" descr="A close up of a clock&#10;&#10;Description automatically generated"/>
          <p:cNvPicPr preferRelativeResize="0">
            <a:picLocks noGrp="1"/>
          </p:cNvPicPr>
          <p:nvPr>
            <p:ph type="body" idx="2"/>
          </p:nvPr>
        </p:nvPicPr>
        <p:blipFill rotWithShape="1">
          <a:blip r:embed="rId3">
            <a:alphaModFix/>
          </a:blip>
          <a:srcRect t="17300"/>
          <a:stretch/>
        </p:blipFill>
        <p:spPr>
          <a:xfrm>
            <a:off x="6202875" y="1600200"/>
            <a:ext cx="4348200" cy="1371600"/>
          </a:xfrm>
          <a:prstGeom prst="rect">
            <a:avLst/>
          </a:prstGeom>
          <a:noFill/>
          <a:ln>
            <a:noFill/>
          </a:ln>
        </p:spPr>
      </p:pic>
      <p:sp>
        <p:nvSpPr>
          <p:cNvPr id="564" name="Google Shape;564;p17"/>
          <p:cNvSpPr txBox="1"/>
          <p:nvPr/>
        </p:nvSpPr>
        <p:spPr>
          <a:xfrm>
            <a:off x="6774726" y="2800867"/>
            <a:ext cx="3315758"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Shannon Entropy is a log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function -- which can be costly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to calculate</a:t>
            </a:r>
            <a:endParaRPr sz="1400" b="0" i="0" u="none" strike="noStrike" cap="none">
              <a:solidFill>
                <a:srgbClr val="000000"/>
              </a:solidFill>
              <a:latin typeface="Arial"/>
              <a:ea typeface="Arial"/>
              <a:cs typeface="Arial"/>
              <a:sym typeface="Arial"/>
            </a:endParaRPr>
          </a:p>
        </p:txBody>
      </p:sp>
      <p:sp>
        <p:nvSpPr>
          <p:cNvPr id="565" name="Google Shape;565;p17"/>
          <p:cNvSpPr txBox="1"/>
          <p:nvPr/>
        </p:nvSpPr>
        <p:spPr>
          <a:xfrm>
            <a:off x="5969503" y="4529533"/>
            <a:ext cx="48150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1" u="none" strike="noStrike" cap="none">
                <a:solidFill>
                  <a:schemeClr val="dk1"/>
                </a:solidFill>
                <a:latin typeface="Times New Roman"/>
                <a:ea typeface="Times New Roman"/>
                <a:cs typeface="Times New Roman"/>
                <a:sym typeface="Times New Roman"/>
              </a:rPr>
              <a:t>IG</a:t>
            </a:r>
            <a:r>
              <a:rPr lang="en-US" sz="2400" b="0" i="1" u="none" strike="noStrike" cap="none" baseline="-25000">
                <a:solidFill>
                  <a:schemeClr val="dk1"/>
                </a:solidFill>
                <a:latin typeface="Times New Roman"/>
                <a:ea typeface="Times New Roman"/>
                <a:cs typeface="Times New Roman"/>
                <a:sym typeface="Times New Roman"/>
              </a:rPr>
              <a:t>feature</a:t>
            </a:r>
            <a:r>
              <a:rPr lang="en-US" sz="3200" b="0" i="1" u="none" strike="noStrike" cap="none">
                <a:solidFill>
                  <a:schemeClr val="dk1"/>
                </a:solidFill>
                <a:latin typeface="Times New Roman"/>
                <a:ea typeface="Times New Roman"/>
                <a:cs typeface="Times New Roman"/>
                <a:sym typeface="Times New Roman"/>
              </a:rPr>
              <a:t>  = E(S)</a:t>
            </a:r>
            <a:r>
              <a:rPr lang="en-US" sz="2400" b="0" i="1" u="none" strike="noStrike" cap="none" baseline="-25000">
                <a:solidFill>
                  <a:schemeClr val="dk1"/>
                </a:solidFill>
                <a:latin typeface="Times New Roman"/>
                <a:ea typeface="Times New Roman"/>
                <a:cs typeface="Times New Roman"/>
                <a:sym typeface="Times New Roman"/>
              </a:rPr>
              <a:t>dataset</a:t>
            </a:r>
            <a:r>
              <a:rPr lang="en-US" sz="3200" b="0" i="1" u="none" strike="noStrike" cap="none">
                <a:solidFill>
                  <a:schemeClr val="dk1"/>
                </a:solidFill>
                <a:latin typeface="Times New Roman"/>
                <a:ea typeface="Times New Roman"/>
                <a:cs typeface="Times New Roman"/>
                <a:sym typeface="Times New Roman"/>
              </a:rPr>
              <a:t> – E(S)</a:t>
            </a:r>
            <a:r>
              <a:rPr lang="en-US" sz="2400" b="0" i="1" u="none" strike="noStrike" cap="none" baseline="-25000">
                <a:solidFill>
                  <a:schemeClr val="dk1"/>
                </a:solidFill>
                <a:latin typeface="Times New Roman"/>
                <a:ea typeface="Times New Roman"/>
                <a:cs typeface="Times New Roman"/>
                <a:sym typeface="Times New Roman"/>
              </a:rPr>
              <a:t>feature</a:t>
            </a:r>
            <a:endParaRPr sz="3200" b="0" i="1" u="none" strike="noStrike" cap="none" baseline="-25000">
              <a:solidFill>
                <a:schemeClr val="dk1"/>
              </a:solidFill>
              <a:latin typeface="Times New Roman"/>
              <a:ea typeface="Times New Roman"/>
              <a:cs typeface="Times New Roman"/>
              <a:sym typeface="Times New Roman"/>
            </a:endParaRPr>
          </a:p>
        </p:txBody>
      </p:sp>
      <p:sp>
        <p:nvSpPr>
          <p:cNvPr id="566" name="Google Shape;566;p17"/>
          <p:cNvSpPr txBox="1"/>
          <p:nvPr/>
        </p:nvSpPr>
        <p:spPr>
          <a:xfrm>
            <a:off x="6691369" y="5322483"/>
            <a:ext cx="32880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The split with the maximum IG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is the one that is the tree root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1524000" y="0"/>
          <a:ext cx="0" cy="0"/>
          <a:chOff x="0" y="0"/>
          <a:chExt cx="0" cy="0"/>
        </a:xfrm>
      </p:grpSpPr>
      <p:sp>
        <p:nvSpPr>
          <p:cNvPr id="571" name="Google Shape;571;p18"/>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Notes on Shannon Entropy</a:t>
            </a:r>
            <a:endParaRPr/>
          </a:p>
        </p:txBody>
      </p:sp>
      <p:sp>
        <p:nvSpPr>
          <p:cNvPr id="572" name="Google Shape;572;p18"/>
          <p:cNvSpPr txBox="1">
            <a:spLocks noGrp="1"/>
          </p:cNvSpPr>
          <p:nvPr>
            <p:ph type="body" idx="1"/>
          </p:nvPr>
        </p:nvSpPr>
        <p:spPr>
          <a:xfrm>
            <a:off x="1981200" y="14478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Char char="•"/>
            </a:pPr>
            <a:r>
              <a:rPr lang="en-US"/>
              <a:t>All p values are fractional (&lt;1)</a:t>
            </a:r>
            <a:endParaRPr/>
          </a:p>
          <a:p>
            <a:pPr marL="342900" lvl="0" indent="-342900" algn="l" rtl="0">
              <a:lnSpc>
                <a:spcPct val="100000"/>
              </a:lnSpc>
              <a:spcBef>
                <a:spcPts val="640"/>
              </a:spcBef>
              <a:spcAft>
                <a:spcPts val="0"/>
              </a:spcAft>
              <a:buSzPts val="3200"/>
              <a:buChar char="•"/>
            </a:pPr>
            <a:r>
              <a:rPr lang="en-US"/>
              <a:t>Having a negative sign ensures E(S) is positive</a:t>
            </a:r>
            <a:endParaRPr/>
          </a:p>
          <a:p>
            <a:pPr marL="342900" lvl="0" indent="-342900" algn="l" rtl="0">
              <a:lnSpc>
                <a:spcPct val="100000"/>
              </a:lnSpc>
              <a:spcBef>
                <a:spcPts val="640"/>
              </a:spcBef>
              <a:spcAft>
                <a:spcPts val="0"/>
              </a:spcAft>
              <a:buSzPts val="3200"/>
              <a:buChar char="•"/>
            </a:pPr>
            <a:r>
              <a:rPr lang="en-US"/>
              <a:t>For 2 classes the max entropy is 1</a:t>
            </a:r>
            <a:endParaRPr/>
          </a:p>
          <a:p>
            <a:pPr marL="342900" lvl="0" indent="-139700" algn="l" rtl="0">
              <a:lnSpc>
                <a:spcPct val="100000"/>
              </a:lnSpc>
              <a:spcBef>
                <a:spcPts val="640"/>
              </a:spcBef>
              <a:spcAft>
                <a:spcPts val="0"/>
              </a:spcAft>
              <a:buSzPts val="3200"/>
              <a:buNone/>
            </a:pPr>
            <a:endParaRPr/>
          </a:p>
          <a:p>
            <a:pPr marL="342900" lvl="0" indent="-342900" algn="l" rtl="0">
              <a:lnSpc>
                <a:spcPct val="100000"/>
              </a:lnSpc>
              <a:spcBef>
                <a:spcPts val="640"/>
              </a:spcBef>
              <a:spcAft>
                <a:spcPts val="0"/>
              </a:spcAft>
              <a:buSzPts val="3200"/>
              <a:buChar char="•"/>
            </a:pPr>
            <a:r>
              <a:rPr lang="en-US"/>
              <a:t>For 4 classes the max entropy is 2</a:t>
            </a:r>
            <a:endParaRPr/>
          </a:p>
          <a:p>
            <a:pPr marL="342900" lvl="0" indent="-342900" algn="l" rtl="0">
              <a:lnSpc>
                <a:spcPct val="100000"/>
              </a:lnSpc>
              <a:spcBef>
                <a:spcPts val="640"/>
              </a:spcBef>
              <a:spcAft>
                <a:spcPts val="0"/>
              </a:spcAft>
              <a:buSzPts val="3200"/>
              <a:buChar char="•"/>
            </a:pPr>
            <a:r>
              <a:rPr lang="en-US"/>
              <a:t>For 8 classes the max entropy is 3</a:t>
            </a:r>
            <a:endParaRPr/>
          </a:p>
          <a:p>
            <a:pPr marL="342900" lvl="0" indent="-342900" algn="l" rtl="0">
              <a:lnSpc>
                <a:spcPct val="100000"/>
              </a:lnSpc>
              <a:spcBef>
                <a:spcPts val="640"/>
              </a:spcBef>
              <a:spcAft>
                <a:spcPts val="0"/>
              </a:spcAft>
              <a:buSzPts val="3200"/>
              <a:buChar char="•"/>
            </a:pPr>
            <a:r>
              <a:rPr lang="en-US"/>
              <a:t>For 16 classes the max entropy is 4</a:t>
            </a:r>
            <a:endParaRPr/>
          </a:p>
        </p:txBody>
      </p:sp>
      <p:pic>
        <p:nvPicPr>
          <p:cNvPr id="573" name="Google Shape;573;p18" descr="A close up of a clock&#10;&#10;Description automatically generated"/>
          <p:cNvPicPr preferRelativeResize="0"/>
          <p:nvPr/>
        </p:nvPicPr>
        <p:blipFill rotWithShape="1">
          <a:blip r:embed="rId3">
            <a:alphaModFix/>
          </a:blip>
          <a:srcRect/>
          <a:stretch/>
        </p:blipFill>
        <p:spPr>
          <a:xfrm>
            <a:off x="4400550" y="3622469"/>
            <a:ext cx="1562100" cy="685800"/>
          </a:xfrm>
          <a:prstGeom prst="rect">
            <a:avLst/>
          </a:prstGeom>
          <a:noFill/>
          <a:ln>
            <a:noFill/>
          </a:ln>
        </p:spPr>
      </p:pic>
      <p:pic>
        <p:nvPicPr>
          <p:cNvPr id="574" name="Google Shape;574;p18" descr="A close up of a clock&#10;&#10;Description automatically generated"/>
          <p:cNvPicPr preferRelativeResize="0"/>
          <p:nvPr/>
        </p:nvPicPr>
        <p:blipFill rotWithShape="1">
          <a:blip r:embed="rId4">
            <a:alphaModFix/>
          </a:blip>
          <a:srcRect/>
          <a:stretch/>
        </p:blipFill>
        <p:spPr>
          <a:xfrm>
            <a:off x="5813425" y="3628819"/>
            <a:ext cx="2273300" cy="673100"/>
          </a:xfrm>
          <a:prstGeom prst="rect">
            <a:avLst/>
          </a:prstGeom>
          <a:noFill/>
          <a:ln>
            <a:noFill/>
          </a:ln>
        </p:spPr>
      </p:pic>
      <p:sp>
        <p:nvSpPr>
          <p:cNvPr id="575" name="Google Shape;575;p18"/>
          <p:cNvSpPr txBox="1"/>
          <p:nvPr/>
        </p:nvSpPr>
        <p:spPr>
          <a:xfrm>
            <a:off x="3876342" y="3770156"/>
            <a:ext cx="535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imes New Roman"/>
                <a:ea typeface="Times New Roman"/>
                <a:cs typeface="Times New Roman"/>
                <a:sym typeface="Times New Roman"/>
              </a:rPr>
              <a:t>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1524000" y="0"/>
          <a:ext cx="0" cy="0"/>
          <a:chOff x="0" y="0"/>
          <a:chExt cx="0" cy="0"/>
        </a:xfrm>
      </p:grpSpPr>
      <p:sp>
        <p:nvSpPr>
          <p:cNvPr id="580" name="Google Shape;580;p19"/>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Entropy/IG Example</a:t>
            </a:r>
            <a:endParaRPr/>
          </a:p>
        </p:txBody>
      </p:sp>
      <p:pic>
        <p:nvPicPr>
          <p:cNvPr id="581" name="Google Shape;581;p19"/>
          <p:cNvPicPr preferRelativeResize="0"/>
          <p:nvPr/>
        </p:nvPicPr>
        <p:blipFill rotWithShape="1">
          <a:blip r:embed="rId3">
            <a:alphaModFix/>
          </a:blip>
          <a:srcRect/>
          <a:stretch/>
        </p:blipFill>
        <p:spPr>
          <a:xfrm>
            <a:off x="3031786" y="2310074"/>
            <a:ext cx="6040876" cy="3781968"/>
          </a:xfrm>
          <a:prstGeom prst="rect">
            <a:avLst/>
          </a:prstGeom>
          <a:noFill/>
          <a:ln>
            <a:noFill/>
          </a:ln>
        </p:spPr>
      </p:pic>
      <p:sp>
        <p:nvSpPr>
          <p:cNvPr id="582" name="Google Shape;582;p19"/>
          <p:cNvSpPr/>
          <p:nvPr/>
        </p:nvSpPr>
        <p:spPr>
          <a:xfrm rot="-5400000">
            <a:off x="4820983" y="-459833"/>
            <a:ext cx="1107000" cy="4464900"/>
          </a:xfrm>
          <a:prstGeom prst="rightBrace">
            <a:avLst>
              <a:gd name="adj1" fmla="val 8333"/>
              <a:gd name="adj2" fmla="val 50000"/>
            </a:avLst>
          </a:prstGeom>
          <a:noFill/>
          <a:ln w="571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3" name="Google Shape;583;p19"/>
          <p:cNvSpPr txBox="1"/>
          <p:nvPr/>
        </p:nvSpPr>
        <p:spPr>
          <a:xfrm>
            <a:off x="4725892" y="1863493"/>
            <a:ext cx="2013600" cy="55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511191"/>
                </a:solidFill>
                <a:latin typeface="Arial"/>
                <a:ea typeface="Arial"/>
                <a:cs typeface="Arial"/>
                <a:sym typeface="Arial"/>
              </a:rPr>
              <a:t>Features</a:t>
            </a:r>
            <a:endParaRPr sz="1400" b="0" i="0" u="none" strike="noStrike" cap="none">
              <a:solidFill>
                <a:srgbClr val="000000"/>
              </a:solidFill>
              <a:latin typeface="Arial"/>
              <a:ea typeface="Arial"/>
              <a:cs typeface="Arial"/>
              <a:sym typeface="Arial"/>
            </a:endParaRPr>
          </a:p>
        </p:txBody>
      </p:sp>
      <p:sp>
        <p:nvSpPr>
          <p:cNvPr id="584" name="Google Shape;584;p19"/>
          <p:cNvSpPr/>
          <p:nvPr/>
        </p:nvSpPr>
        <p:spPr>
          <a:xfrm>
            <a:off x="1904999" y="3048019"/>
            <a:ext cx="1225800" cy="2767200"/>
          </a:xfrm>
          <a:prstGeom prst="leftBrace">
            <a:avLst>
              <a:gd name="adj1" fmla="val 8333"/>
              <a:gd name="adj2" fmla="val 50000"/>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9"/>
          <p:cNvSpPr txBox="1"/>
          <p:nvPr/>
        </p:nvSpPr>
        <p:spPr>
          <a:xfrm rot="-5400000">
            <a:off x="1160207" y="3534842"/>
            <a:ext cx="3412996" cy="5304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50F7B"/>
                </a:solidFill>
                <a:latin typeface="Arial"/>
                <a:ea typeface="Arial"/>
                <a:cs typeface="Arial"/>
                <a:sym typeface="Arial"/>
              </a:rPr>
              <a:t>Observations</a:t>
            </a:r>
            <a:endParaRPr sz="1800" b="0" i="0" u="none" strike="noStrike" cap="none">
              <a:solidFill>
                <a:srgbClr val="450F7B"/>
              </a:solidFill>
              <a:latin typeface="Arial"/>
              <a:ea typeface="Arial"/>
              <a:cs typeface="Arial"/>
              <a:sym typeface="Arial"/>
            </a:endParaRPr>
          </a:p>
        </p:txBody>
      </p:sp>
      <p:sp>
        <p:nvSpPr>
          <p:cNvPr id="586" name="Google Shape;586;p19"/>
          <p:cNvSpPr txBox="1"/>
          <p:nvPr/>
        </p:nvSpPr>
        <p:spPr>
          <a:xfrm>
            <a:off x="7683228" y="1832816"/>
            <a:ext cx="2451300" cy="55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511191"/>
                </a:solidFill>
                <a:latin typeface="Arial"/>
                <a:ea typeface="Arial"/>
                <a:cs typeface="Arial"/>
                <a:sym typeface="Arial"/>
              </a:rPr>
              <a:t>Label/Class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2"/>
          <p:cNvPicPr preferRelativeResize="0"/>
          <p:nvPr/>
        </p:nvPicPr>
        <p:blipFill rotWithShape="1">
          <a:blip r:embed="rId3">
            <a:alphaModFix/>
          </a:blip>
          <a:srcRect/>
          <a:stretch/>
        </p:blipFill>
        <p:spPr>
          <a:xfrm>
            <a:off x="4085493" y="271515"/>
            <a:ext cx="4021014" cy="60336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1524000" y="0"/>
          <a:ext cx="0" cy="0"/>
          <a:chOff x="0" y="0"/>
          <a:chExt cx="0" cy="0"/>
        </a:xfrm>
      </p:grpSpPr>
      <p:sp>
        <p:nvSpPr>
          <p:cNvPr id="591" name="Google Shape;591;p20"/>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Entropy/IG Example </a:t>
            </a:r>
            <a:r>
              <a:rPr lang="en-US" sz="2400" i="1"/>
              <a:t>cont...</a:t>
            </a:r>
            <a:endParaRPr sz="2400" i="1"/>
          </a:p>
        </p:txBody>
      </p:sp>
      <p:pic>
        <p:nvPicPr>
          <p:cNvPr id="592" name="Google Shape;592;p20" descr="A close up of a clock&#10;&#10;Description automatically generated"/>
          <p:cNvPicPr preferRelativeResize="0"/>
          <p:nvPr/>
        </p:nvPicPr>
        <p:blipFill rotWithShape="1">
          <a:blip r:embed="rId3">
            <a:alphaModFix/>
          </a:blip>
          <a:srcRect t="20741"/>
          <a:stretch/>
        </p:blipFill>
        <p:spPr>
          <a:xfrm>
            <a:off x="4029700" y="1112851"/>
            <a:ext cx="4348150" cy="1314600"/>
          </a:xfrm>
          <a:prstGeom prst="rect">
            <a:avLst/>
          </a:prstGeom>
          <a:noFill/>
          <a:ln>
            <a:noFill/>
          </a:ln>
        </p:spPr>
      </p:pic>
      <p:pic>
        <p:nvPicPr>
          <p:cNvPr id="593" name="Google Shape;593;p20"/>
          <p:cNvPicPr preferRelativeResize="0"/>
          <p:nvPr/>
        </p:nvPicPr>
        <p:blipFill rotWithShape="1">
          <a:blip r:embed="rId4">
            <a:alphaModFix/>
          </a:blip>
          <a:srcRect/>
          <a:stretch/>
        </p:blipFill>
        <p:spPr>
          <a:xfrm>
            <a:off x="5016253" y="2427450"/>
            <a:ext cx="5651747" cy="3406675"/>
          </a:xfrm>
          <a:prstGeom prst="rect">
            <a:avLst/>
          </a:prstGeom>
          <a:noFill/>
          <a:ln>
            <a:noFill/>
          </a:ln>
        </p:spPr>
      </p:pic>
      <p:sp>
        <p:nvSpPr>
          <p:cNvPr id="594" name="Google Shape;594;p20"/>
          <p:cNvSpPr txBox="1"/>
          <p:nvPr/>
        </p:nvSpPr>
        <p:spPr>
          <a:xfrm>
            <a:off x="2310508" y="5460714"/>
            <a:ext cx="22893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Recall: log</a:t>
            </a:r>
            <a:r>
              <a:rPr lang="en-US" sz="1800" b="0" i="0" u="none" strike="noStrike" cap="none" baseline="-25000">
                <a:solidFill>
                  <a:schemeClr val="dk1"/>
                </a:solidFill>
                <a:latin typeface="Arial"/>
                <a:ea typeface="Arial"/>
                <a:cs typeface="Arial"/>
                <a:sym typeface="Arial"/>
              </a:rPr>
              <a:t>2</a:t>
            </a:r>
            <a:r>
              <a:rPr lang="en-US" sz="1800" b="0" i="0" u="none" strike="noStrike" cap="none">
                <a:solidFill>
                  <a:schemeClr val="dk1"/>
                </a:solidFill>
                <a:latin typeface="Arial"/>
                <a:ea typeface="Arial"/>
                <a:cs typeface="Arial"/>
                <a:sym typeface="Arial"/>
              </a:rPr>
              <a:t>(0.5) =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Recall: log</a:t>
            </a:r>
            <a:r>
              <a:rPr lang="en-US" sz="1800" b="0" i="0" u="none" strike="noStrike" cap="none" baseline="-25000">
                <a:solidFill>
                  <a:schemeClr val="dk1"/>
                </a:solidFill>
                <a:latin typeface="Arial"/>
                <a:ea typeface="Arial"/>
                <a:cs typeface="Arial"/>
                <a:sym typeface="Arial"/>
              </a:rPr>
              <a:t>2</a:t>
            </a:r>
            <a:r>
              <a:rPr lang="en-US" sz="1800" b="0" i="0" u="none" strike="noStrike" cap="none">
                <a:solidFill>
                  <a:schemeClr val="dk1"/>
                </a:solidFill>
                <a:latin typeface="Arial"/>
                <a:ea typeface="Arial"/>
                <a:cs typeface="Arial"/>
                <a:sym typeface="Arial"/>
              </a:rPr>
              <a:t>(1.0) = 0</a:t>
            </a:r>
            <a:endParaRPr sz="1400" b="0" i="0" u="none" strike="noStrike" cap="none">
              <a:solidFill>
                <a:srgbClr val="000000"/>
              </a:solidFill>
              <a:latin typeface="Arial"/>
              <a:ea typeface="Arial"/>
              <a:cs typeface="Arial"/>
              <a:sym typeface="Arial"/>
            </a:endParaRPr>
          </a:p>
        </p:txBody>
      </p:sp>
      <p:pic>
        <p:nvPicPr>
          <p:cNvPr id="595" name="Google Shape;595;p20" descr="A screenshot of a cell phone&#10;&#10;Description automatically generated"/>
          <p:cNvPicPr preferRelativeResize="0"/>
          <p:nvPr/>
        </p:nvPicPr>
        <p:blipFill rotWithShape="1">
          <a:blip r:embed="rId5">
            <a:alphaModFix/>
          </a:blip>
          <a:srcRect/>
          <a:stretch/>
        </p:blipFill>
        <p:spPr>
          <a:xfrm>
            <a:off x="1659132" y="2775608"/>
            <a:ext cx="4119238" cy="2346615"/>
          </a:xfrm>
          <a:prstGeom prst="rect">
            <a:avLst/>
          </a:prstGeom>
          <a:noFill/>
          <a:ln>
            <a:noFill/>
          </a:ln>
        </p:spPr>
      </p:pic>
      <p:sp>
        <p:nvSpPr>
          <p:cNvPr id="2" name="Oval 1">
            <a:extLst>
              <a:ext uri="{FF2B5EF4-FFF2-40B4-BE49-F238E27FC236}">
                <a16:creationId xmlns:a16="http://schemas.microsoft.com/office/drawing/2014/main" id="{79A59DE0-2897-15D9-EE96-94AB78AD8EC8}"/>
              </a:ext>
            </a:extLst>
          </p:cNvPr>
          <p:cNvSpPr/>
          <p:nvPr/>
        </p:nvSpPr>
        <p:spPr>
          <a:xfrm>
            <a:off x="4652209" y="2574757"/>
            <a:ext cx="1215191" cy="270710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1524000" y="0"/>
          <a:ext cx="0" cy="0"/>
          <a:chOff x="0" y="0"/>
          <a:chExt cx="0" cy="0"/>
        </a:xfrm>
      </p:grpSpPr>
      <p:pic>
        <p:nvPicPr>
          <p:cNvPr id="600" name="Google Shape;600;p21" descr="A screenshot of a cell phone&#10;&#10;Description automatically generated"/>
          <p:cNvPicPr preferRelativeResize="0"/>
          <p:nvPr/>
        </p:nvPicPr>
        <p:blipFill rotWithShape="1">
          <a:blip r:embed="rId3">
            <a:alphaModFix/>
          </a:blip>
          <a:srcRect/>
          <a:stretch/>
        </p:blipFill>
        <p:spPr>
          <a:xfrm>
            <a:off x="1659132" y="2775608"/>
            <a:ext cx="4119238" cy="2346615"/>
          </a:xfrm>
          <a:prstGeom prst="rect">
            <a:avLst/>
          </a:prstGeom>
          <a:noFill/>
          <a:ln>
            <a:noFill/>
          </a:ln>
        </p:spPr>
      </p:pic>
      <p:pic>
        <p:nvPicPr>
          <p:cNvPr id="601" name="Google Shape;601;p21" descr="A screenshot of a cell phone&#10;&#10;Description automatically generated"/>
          <p:cNvPicPr preferRelativeResize="0"/>
          <p:nvPr/>
        </p:nvPicPr>
        <p:blipFill rotWithShape="1">
          <a:blip r:embed="rId4">
            <a:alphaModFix/>
          </a:blip>
          <a:srcRect/>
          <a:stretch/>
        </p:blipFill>
        <p:spPr>
          <a:xfrm>
            <a:off x="6043127" y="2500146"/>
            <a:ext cx="4176818" cy="3002088"/>
          </a:xfrm>
          <a:prstGeom prst="rect">
            <a:avLst/>
          </a:prstGeom>
          <a:noFill/>
          <a:ln>
            <a:noFill/>
          </a:ln>
        </p:spPr>
      </p:pic>
      <p:sp>
        <p:nvSpPr>
          <p:cNvPr id="602" name="Google Shape;602;p21"/>
          <p:cNvSpPr txBox="1"/>
          <p:nvPr/>
        </p:nvSpPr>
        <p:spPr>
          <a:xfrm>
            <a:off x="1722675" y="5446071"/>
            <a:ext cx="90492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a:t>
            </a:r>
            <a:r>
              <a:rPr lang="en-US" sz="1600" b="0" i="0" u="none" strike="noStrike" cap="none" baseline="-25000">
                <a:solidFill>
                  <a:schemeClr val="dk1"/>
                </a:solidFill>
                <a:latin typeface="Arial"/>
                <a:ea typeface="Arial"/>
                <a:cs typeface="Arial"/>
                <a:sym typeface="Arial"/>
              </a:rPr>
              <a:t>Rec</a:t>
            </a:r>
            <a:r>
              <a:rPr lang="en-US" sz="1600" b="0" i="0" u="none" strike="noStrike" cap="none">
                <a:solidFill>
                  <a:schemeClr val="dk1"/>
                </a:solidFill>
                <a:latin typeface="Arial"/>
                <a:ea typeface="Arial"/>
                <a:cs typeface="Arial"/>
                <a:sym typeface="Arial"/>
              </a:rPr>
              <a:t> = 0.666*log</a:t>
            </a:r>
            <a:r>
              <a:rPr lang="en-US" sz="1600" b="0" i="0" u="none" strike="noStrike" cap="none" baseline="-25000">
                <a:solidFill>
                  <a:schemeClr val="dk1"/>
                </a:solidFill>
                <a:latin typeface="Arial"/>
                <a:ea typeface="Arial"/>
                <a:cs typeface="Arial"/>
                <a:sym typeface="Arial"/>
              </a:rPr>
              <a:t>2</a:t>
            </a:r>
            <a:r>
              <a:rPr lang="en-US" sz="1600" b="0" i="0" u="none" strike="noStrike" cap="none">
                <a:solidFill>
                  <a:schemeClr val="dk1"/>
                </a:solidFill>
                <a:latin typeface="Arial"/>
                <a:ea typeface="Arial"/>
                <a:cs typeface="Arial"/>
                <a:sym typeface="Arial"/>
              </a:rPr>
              <a:t>(0.666)</a:t>
            </a:r>
            <a:r>
              <a:rPr lang="en-US" sz="1600" b="0" i="0" u="none" strike="noStrike" cap="none">
                <a:solidFill>
                  <a:schemeClr val="lt2"/>
                </a:solidFill>
                <a:latin typeface="Arial"/>
                <a:ea typeface="Arial"/>
                <a:cs typeface="Arial"/>
                <a:sym typeface="Arial"/>
              </a:rPr>
              <a:t>)</a:t>
            </a:r>
            <a:r>
              <a:rPr lang="en-US" sz="1600" b="0" i="0" u="none" strike="noStrike" cap="none">
                <a:solidFill>
                  <a:schemeClr val="dk1"/>
                </a:solidFill>
                <a:latin typeface="Arial"/>
                <a:ea typeface="Arial"/>
                <a:cs typeface="Arial"/>
                <a:sym typeface="Arial"/>
              </a:rPr>
              <a:t>+ 0.333*log</a:t>
            </a:r>
            <a:r>
              <a:rPr lang="en-US" sz="1600" b="0" i="0" u="none" strike="noStrike" cap="none" baseline="-25000">
                <a:solidFill>
                  <a:schemeClr val="dk1"/>
                </a:solidFill>
                <a:latin typeface="Arial"/>
                <a:ea typeface="Arial"/>
                <a:cs typeface="Arial"/>
                <a:sym typeface="Arial"/>
              </a:rPr>
              <a:t>2</a:t>
            </a:r>
            <a:r>
              <a:rPr lang="en-US" sz="1600" b="0" i="0" u="none" strike="noStrike" cap="none">
                <a:solidFill>
                  <a:schemeClr val="dk1"/>
                </a:solidFill>
                <a:latin typeface="Arial"/>
                <a:ea typeface="Arial"/>
                <a:cs typeface="Arial"/>
                <a:sym typeface="Arial"/>
              </a:rPr>
              <a:t>(0.333) = 0.666*0.585+0.333*1.585 = 0.529+0.389 = 0.918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a:t>
            </a:r>
            <a:r>
              <a:rPr lang="en-US" sz="1600" b="0" i="0" u="none" strike="noStrike" cap="none" baseline="-25000">
                <a:solidFill>
                  <a:schemeClr val="dk1"/>
                </a:solidFill>
                <a:latin typeface="Arial"/>
                <a:ea typeface="Arial"/>
                <a:cs typeface="Arial"/>
                <a:sym typeface="Arial"/>
              </a:rPr>
              <a:t>Old</a:t>
            </a:r>
            <a:r>
              <a:rPr lang="en-US" sz="1600" b="0" i="0" u="none" strike="noStrike" cap="none">
                <a:solidFill>
                  <a:schemeClr val="dk1"/>
                </a:solidFill>
                <a:latin typeface="Arial"/>
                <a:ea typeface="Arial"/>
                <a:cs typeface="Arial"/>
                <a:sym typeface="Arial"/>
              </a:rPr>
              <a:t> = 1.0*log</a:t>
            </a:r>
            <a:r>
              <a:rPr lang="en-US" sz="1600" b="0" i="0" u="none" strike="noStrike" cap="none" baseline="-25000">
                <a:solidFill>
                  <a:schemeClr val="dk1"/>
                </a:solidFill>
                <a:latin typeface="Arial"/>
                <a:ea typeface="Arial"/>
                <a:cs typeface="Arial"/>
                <a:sym typeface="Arial"/>
              </a:rPr>
              <a:t>2</a:t>
            </a:r>
            <a:r>
              <a:rPr lang="en-US" sz="1600" b="0" i="0" u="none" strike="noStrike" cap="none">
                <a:solidFill>
                  <a:schemeClr val="dk1"/>
                </a:solidFill>
                <a:latin typeface="Arial"/>
                <a:ea typeface="Arial"/>
                <a:cs typeface="Arial"/>
                <a:sym typeface="Arial"/>
              </a:rPr>
              <a:t>(1.0) = 0</a:t>
            </a:r>
            <a:endParaRPr sz="1400" b="0" i="0" u="none" strike="noStrike" cap="none">
              <a:solidFill>
                <a:srgbClr val="000000"/>
              </a:solidFill>
              <a:latin typeface="Arial"/>
              <a:ea typeface="Arial"/>
              <a:cs typeface="Arial"/>
              <a:sym typeface="Arial"/>
            </a:endParaRPr>
          </a:p>
        </p:txBody>
      </p:sp>
      <p:sp>
        <p:nvSpPr>
          <p:cNvPr id="603" name="Google Shape;603;p21"/>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Entropy/IG Example </a:t>
            </a:r>
            <a:r>
              <a:rPr lang="en-US" sz="2400" i="1"/>
              <a:t>cont...</a:t>
            </a:r>
            <a:endParaRPr/>
          </a:p>
        </p:txBody>
      </p:sp>
      <p:pic>
        <p:nvPicPr>
          <p:cNvPr id="604" name="Google Shape;604;p21" descr="A close up of a clock&#10;&#10;Description automatically generated"/>
          <p:cNvPicPr preferRelativeResize="0"/>
          <p:nvPr/>
        </p:nvPicPr>
        <p:blipFill rotWithShape="1">
          <a:blip r:embed="rId5">
            <a:alphaModFix/>
          </a:blip>
          <a:srcRect t="20741"/>
          <a:stretch/>
        </p:blipFill>
        <p:spPr>
          <a:xfrm>
            <a:off x="4029700" y="1112851"/>
            <a:ext cx="4348150" cy="1314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1524000" y="0"/>
          <a:ext cx="0" cy="0"/>
          <a:chOff x="0" y="0"/>
          <a:chExt cx="0" cy="0"/>
        </a:xfrm>
      </p:grpSpPr>
      <p:sp>
        <p:nvSpPr>
          <p:cNvPr id="609" name="Google Shape;609;p22"/>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Entropy/IG Example </a:t>
            </a:r>
            <a:r>
              <a:rPr lang="en-US" sz="2400" i="1" dirty="0"/>
              <a:t>cont...</a:t>
            </a:r>
            <a:endParaRPr dirty="0"/>
          </a:p>
        </p:txBody>
      </p:sp>
      <p:pic>
        <p:nvPicPr>
          <p:cNvPr id="610" name="Google Shape;610;p22" descr="A screenshot of a cell phone&#10;&#10;Description automatically generated"/>
          <p:cNvPicPr preferRelativeResize="0"/>
          <p:nvPr/>
        </p:nvPicPr>
        <p:blipFill rotWithShape="1">
          <a:blip r:embed="rId3">
            <a:alphaModFix/>
          </a:blip>
          <a:srcRect/>
          <a:stretch/>
        </p:blipFill>
        <p:spPr>
          <a:xfrm>
            <a:off x="6535891" y="3868419"/>
            <a:ext cx="3399345" cy="2443278"/>
          </a:xfrm>
          <a:prstGeom prst="rect">
            <a:avLst/>
          </a:prstGeom>
          <a:noFill/>
          <a:ln>
            <a:noFill/>
          </a:ln>
        </p:spPr>
      </p:pic>
      <p:sp>
        <p:nvSpPr>
          <p:cNvPr id="611" name="Google Shape;611;p22"/>
          <p:cNvSpPr txBox="1"/>
          <p:nvPr/>
        </p:nvSpPr>
        <p:spPr>
          <a:xfrm>
            <a:off x="4152579" y="1228276"/>
            <a:ext cx="41737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1" u="none" strike="noStrike" cap="none" dirty="0">
                <a:solidFill>
                  <a:schemeClr val="dk1"/>
                </a:solidFill>
                <a:latin typeface="Times New Roman"/>
                <a:ea typeface="Times New Roman"/>
                <a:cs typeface="Times New Roman"/>
                <a:sym typeface="Times New Roman"/>
              </a:rPr>
              <a:t>IG = E(S)</a:t>
            </a:r>
            <a:r>
              <a:rPr lang="en-US" sz="2400" b="0" i="1" u="none" strike="noStrike" cap="none" baseline="-25000" dirty="0">
                <a:solidFill>
                  <a:schemeClr val="dk1"/>
                </a:solidFill>
                <a:latin typeface="Times New Roman"/>
                <a:ea typeface="Times New Roman"/>
                <a:cs typeface="Times New Roman"/>
                <a:sym typeface="Times New Roman"/>
              </a:rPr>
              <a:t>parent</a:t>
            </a:r>
            <a:r>
              <a:rPr lang="en-US" sz="3200" b="0" i="1" u="none" strike="noStrike" cap="none" dirty="0">
                <a:solidFill>
                  <a:schemeClr val="dk1"/>
                </a:solidFill>
                <a:latin typeface="Times New Roman"/>
                <a:ea typeface="Times New Roman"/>
                <a:cs typeface="Times New Roman"/>
                <a:sym typeface="Times New Roman"/>
              </a:rPr>
              <a:t> – E(S)</a:t>
            </a:r>
            <a:r>
              <a:rPr lang="en-US" sz="2400" b="0" i="1" u="none" strike="noStrike" cap="none" baseline="-25000" dirty="0">
                <a:solidFill>
                  <a:schemeClr val="dk1"/>
                </a:solidFill>
                <a:latin typeface="Times New Roman"/>
                <a:ea typeface="Times New Roman"/>
                <a:cs typeface="Times New Roman"/>
                <a:sym typeface="Times New Roman"/>
              </a:rPr>
              <a:t>children</a:t>
            </a:r>
            <a:endParaRPr sz="3200" b="0" i="1" u="none" strike="noStrike" cap="none" baseline="-25000" dirty="0">
              <a:solidFill>
                <a:schemeClr val="dk1"/>
              </a:solidFill>
              <a:latin typeface="Times New Roman"/>
              <a:ea typeface="Times New Roman"/>
              <a:cs typeface="Times New Roman"/>
              <a:sym typeface="Times New Roman"/>
            </a:endParaRPr>
          </a:p>
        </p:txBody>
      </p:sp>
      <p:sp>
        <p:nvSpPr>
          <p:cNvPr id="612" name="Google Shape;612;p22"/>
          <p:cNvSpPr/>
          <p:nvPr/>
        </p:nvSpPr>
        <p:spPr>
          <a:xfrm>
            <a:off x="2844193" y="2604117"/>
            <a:ext cx="642881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dirty="0">
                <a:solidFill>
                  <a:schemeClr val="dk1"/>
                </a:solidFill>
                <a:latin typeface="Times New Roman"/>
                <a:ea typeface="Times New Roman"/>
                <a:cs typeface="Times New Roman"/>
                <a:sym typeface="Times New Roman"/>
              </a:rPr>
              <a:t>WgtAve-E(Children) = ¾(0.918) + ¼(0.0) = 0.688</a:t>
            </a:r>
            <a:endParaRPr sz="1800" b="0" i="0" u="none" strike="noStrike" cap="none" dirty="0">
              <a:solidFill>
                <a:schemeClr val="dk1"/>
              </a:solidFill>
              <a:latin typeface="Arial"/>
              <a:ea typeface="Arial"/>
              <a:cs typeface="Arial"/>
              <a:sym typeface="Arial"/>
            </a:endParaRPr>
          </a:p>
        </p:txBody>
      </p:sp>
      <p:sp>
        <p:nvSpPr>
          <p:cNvPr id="613" name="Google Shape;613;p22"/>
          <p:cNvSpPr/>
          <p:nvPr/>
        </p:nvSpPr>
        <p:spPr>
          <a:xfrm>
            <a:off x="3754232" y="1883243"/>
            <a:ext cx="556331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1" u="none" strike="noStrike" cap="none" dirty="0">
                <a:solidFill>
                  <a:srgbClr val="000000"/>
                </a:solidFill>
                <a:latin typeface="Times New Roman"/>
                <a:ea typeface="Times New Roman"/>
                <a:cs typeface="Times New Roman"/>
                <a:sym typeface="Times New Roman"/>
              </a:rPr>
              <a:t>IG = E(S)</a:t>
            </a:r>
            <a:r>
              <a:rPr lang="en-US" sz="2400" b="0" i="1" u="none" strike="noStrike" cap="none" baseline="-25000" dirty="0">
                <a:solidFill>
                  <a:srgbClr val="000000"/>
                </a:solidFill>
                <a:latin typeface="Times New Roman"/>
                <a:ea typeface="Times New Roman"/>
                <a:cs typeface="Times New Roman"/>
                <a:sym typeface="Times New Roman"/>
              </a:rPr>
              <a:t>parent</a:t>
            </a:r>
            <a:r>
              <a:rPr lang="en-US" sz="3200" b="0" i="1" u="none" strike="noStrike" cap="none" dirty="0">
                <a:solidFill>
                  <a:srgbClr val="000000"/>
                </a:solidFill>
                <a:latin typeface="Times New Roman"/>
                <a:ea typeface="Times New Roman"/>
                <a:cs typeface="Times New Roman"/>
                <a:sym typeface="Times New Roman"/>
              </a:rPr>
              <a:t> – WgtAve-E(S)</a:t>
            </a:r>
            <a:r>
              <a:rPr lang="en-US" sz="2400" b="0" i="1" u="none" strike="noStrike" cap="none" baseline="-25000" dirty="0">
                <a:solidFill>
                  <a:srgbClr val="000000"/>
                </a:solidFill>
                <a:latin typeface="Times New Roman"/>
                <a:ea typeface="Times New Roman"/>
                <a:cs typeface="Times New Roman"/>
                <a:sym typeface="Times New Roman"/>
              </a:rPr>
              <a:t>children</a:t>
            </a:r>
            <a:endParaRPr sz="3200" b="0" i="1" u="none" strike="noStrike" cap="none" baseline="-25000" dirty="0">
              <a:solidFill>
                <a:srgbClr val="000000"/>
              </a:solidFill>
              <a:latin typeface="Times New Roman"/>
              <a:ea typeface="Times New Roman"/>
              <a:cs typeface="Times New Roman"/>
              <a:sym typeface="Times New Roman"/>
            </a:endParaRPr>
          </a:p>
        </p:txBody>
      </p:sp>
      <p:sp>
        <p:nvSpPr>
          <p:cNvPr id="614" name="Google Shape;614;p22"/>
          <p:cNvSpPr/>
          <p:nvPr/>
        </p:nvSpPr>
        <p:spPr>
          <a:xfrm>
            <a:off x="3799085" y="3194455"/>
            <a:ext cx="452720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1" u="none" strike="noStrike" cap="none" dirty="0">
                <a:solidFill>
                  <a:srgbClr val="000000"/>
                </a:solidFill>
                <a:latin typeface="Times New Roman"/>
                <a:ea typeface="Times New Roman"/>
                <a:cs typeface="Times New Roman"/>
                <a:sym typeface="Times New Roman"/>
              </a:rPr>
              <a:t>IG = 1.0 – 0.688 = 0.3112</a:t>
            </a:r>
            <a:endParaRPr sz="3200" b="0" i="1" u="none" strike="noStrike" cap="none" baseline="-25000" dirty="0">
              <a:solidFill>
                <a:srgbClr val="000000"/>
              </a:solidFill>
              <a:latin typeface="Times New Roman"/>
              <a:ea typeface="Times New Roman"/>
              <a:cs typeface="Times New Roman"/>
              <a:sym typeface="Times New Roman"/>
            </a:endParaRPr>
          </a:p>
        </p:txBody>
      </p:sp>
      <p:pic>
        <p:nvPicPr>
          <p:cNvPr id="615" name="Google Shape;615;p22" descr="A screenshot of a cell phone&#10;&#10;Description automatically generated"/>
          <p:cNvPicPr preferRelativeResize="0"/>
          <p:nvPr/>
        </p:nvPicPr>
        <p:blipFill rotWithShape="1">
          <a:blip r:embed="rId4">
            <a:alphaModFix/>
          </a:blip>
          <a:srcRect/>
          <a:stretch/>
        </p:blipFill>
        <p:spPr>
          <a:xfrm>
            <a:off x="2256765" y="3880001"/>
            <a:ext cx="4119238" cy="23466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1524000" y="0"/>
          <a:ext cx="0" cy="0"/>
          <a:chOff x="0" y="0"/>
          <a:chExt cx="0" cy="0"/>
        </a:xfrm>
      </p:grpSpPr>
      <p:pic>
        <p:nvPicPr>
          <p:cNvPr id="620" name="Google Shape;620;gdc48ca317c_0_225" descr="A screenshot of a cell phone&#10;&#10;Description automatically generated"/>
          <p:cNvPicPr preferRelativeResize="0"/>
          <p:nvPr/>
        </p:nvPicPr>
        <p:blipFill rotWithShape="1">
          <a:blip r:embed="rId3">
            <a:alphaModFix/>
          </a:blip>
          <a:srcRect/>
          <a:stretch/>
        </p:blipFill>
        <p:spPr>
          <a:xfrm>
            <a:off x="2286001" y="1925128"/>
            <a:ext cx="7845552" cy="3931920"/>
          </a:xfrm>
          <a:prstGeom prst="rect">
            <a:avLst/>
          </a:prstGeom>
          <a:noFill/>
          <a:ln>
            <a:noFill/>
          </a:ln>
        </p:spPr>
      </p:pic>
      <p:sp>
        <p:nvSpPr>
          <p:cNvPr id="621" name="Google Shape;621;gdc48ca317c_0_225"/>
          <p:cNvSpPr txBox="1"/>
          <p:nvPr/>
        </p:nvSpPr>
        <p:spPr>
          <a:xfrm>
            <a:off x="4950953" y="5724460"/>
            <a:ext cx="5643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-E</a:t>
            </a:r>
            <a:r>
              <a:rPr lang="en-US" sz="1600" b="0" i="0" u="none" strike="noStrike" cap="none" baseline="-25000" dirty="0">
                <a:solidFill>
                  <a:schemeClr val="dk1"/>
                </a:solidFill>
                <a:latin typeface="Arial"/>
                <a:ea typeface="Arial"/>
                <a:cs typeface="Arial"/>
                <a:sym typeface="Arial"/>
              </a:rPr>
              <a:t>Low</a:t>
            </a:r>
            <a:r>
              <a:rPr lang="en-US" sz="1600" b="0" i="0" u="none" strike="noStrike" cap="none" dirty="0">
                <a:solidFill>
                  <a:schemeClr val="dk1"/>
                </a:solidFill>
                <a:latin typeface="Arial"/>
                <a:ea typeface="Arial"/>
                <a:cs typeface="Arial"/>
                <a:sym typeface="Arial"/>
              </a:rPr>
              <a:t> = 0.5*log</a:t>
            </a:r>
            <a:r>
              <a:rPr lang="en-US" sz="1600" b="0" i="0" u="none" strike="noStrike" cap="none" baseline="-25000" dirty="0">
                <a:solidFill>
                  <a:schemeClr val="dk1"/>
                </a:solidFill>
                <a:latin typeface="Arial"/>
                <a:ea typeface="Arial"/>
                <a:cs typeface="Arial"/>
                <a:sym typeface="Arial"/>
              </a:rPr>
              <a:t>2</a:t>
            </a:r>
            <a:r>
              <a:rPr lang="en-US" sz="1600" b="0" i="0" u="none" strike="noStrike" cap="none" dirty="0">
                <a:solidFill>
                  <a:schemeClr val="dk1"/>
                </a:solidFill>
                <a:latin typeface="Arial"/>
                <a:ea typeface="Arial"/>
                <a:cs typeface="Arial"/>
                <a:sym typeface="Arial"/>
              </a:rPr>
              <a:t>(0.5)</a:t>
            </a:r>
            <a:r>
              <a:rPr lang="en-US" sz="1600" b="0" i="0" u="none" strike="noStrike" cap="none" dirty="0">
                <a:solidFill>
                  <a:schemeClr val="lt2"/>
                </a:solidFill>
                <a:latin typeface="Arial"/>
                <a:ea typeface="Arial"/>
                <a:cs typeface="Arial"/>
                <a:sym typeface="Arial"/>
              </a:rPr>
              <a:t>)</a:t>
            </a:r>
            <a:r>
              <a:rPr lang="en-US" sz="1600" b="0" i="0" u="none" strike="noStrike" cap="none" dirty="0">
                <a:solidFill>
                  <a:schemeClr val="dk1"/>
                </a:solidFill>
                <a:latin typeface="Arial"/>
                <a:ea typeface="Arial"/>
                <a:cs typeface="Arial"/>
                <a:sym typeface="Arial"/>
              </a:rPr>
              <a:t>+ 0.5*log</a:t>
            </a:r>
            <a:r>
              <a:rPr lang="en-US" sz="1600" b="0" i="0" u="none" strike="noStrike" cap="none" baseline="-25000" dirty="0">
                <a:solidFill>
                  <a:schemeClr val="dk1"/>
                </a:solidFill>
                <a:latin typeface="Arial"/>
                <a:ea typeface="Arial"/>
                <a:cs typeface="Arial"/>
                <a:sym typeface="Arial"/>
              </a:rPr>
              <a:t>2</a:t>
            </a:r>
            <a:r>
              <a:rPr lang="en-US" sz="1600" b="0" i="0" u="none" strike="noStrike" cap="none" dirty="0">
                <a:solidFill>
                  <a:schemeClr val="dk1"/>
                </a:solidFill>
                <a:latin typeface="Arial"/>
                <a:ea typeface="Arial"/>
                <a:cs typeface="Arial"/>
                <a:sym typeface="Arial"/>
              </a:rPr>
              <a:t>(0.5) = 0.5*1.0+0.5*1.0 = 1.0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a:t>
            </a:r>
            <a:r>
              <a:rPr lang="en-US" sz="1600" b="0" i="0" u="none" strike="noStrike" cap="none" dirty="0" err="1">
                <a:solidFill>
                  <a:schemeClr val="dk1"/>
                </a:solidFill>
                <a:latin typeface="Arial"/>
                <a:ea typeface="Arial"/>
                <a:cs typeface="Arial"/>
                <a:sym typeface="Arial"/>
              </a:rPr>
              <a:t>E</a:t>
            </a:r>
            <a:r>
              <a:rPr lang="en-US" sz="1600" b="0" i="0" u="none" strike="noStrike" cap="none" baseline="-25000" dirty="0" err="1">
                <a:solidFill>
                  <a:schemeClr val="dk1"/>
                </a:solidFill>
                <a:latin typeface="Arial"/>
                <a:ea typeface="Arial"/>
                <a:cs typeface="Arial"/>
                <a:sym typeface="Arial"/>
              </a:rPr>
              <a:t>High</a:t>
            </a:r>
            <a:r>
              <a:rPr lang="en-US" sz="1600" b="0" i="0" u="none" strike="noStrike" cap="none" baseline="-25000" dirty="0">
                <a:solidFill>
                  <a:schemeClr val="dk1"/>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 0.5*log</a:t>
            </a:r>
            <a:r>
              <a:rPr lang="en-US" sz="1600" b="0" i="0" u="none" strike="noStrike" cap="none" baseline="-25000" dirty="0">
                <a:solidFill>
                  <a:schemeClr val="dk1"/>
                </a:solidFill>
                <a:latin typeface="Arial"/>
                <a:ea typeface="Arial"/>
                <a:cs typeface="Arial"/>
                <a:sym typeface="Arial"/>
              </a:rPr>
              <a:t>2</a:t>
            </a:r>
            <a:r>
              <a:rPr lang="en-US" sz="1600" b="0" i="0" u="none" strike="noStrike" cap="none" dirty="0">
                <a:solidFill>
                  <a:schemeClr val="dk1"/>
                </a:solidFill>
                <a:latin typeface="Arial"/>
                <a:ea typeface="Arial"/>
                <a:cs typeface="Arial"/>
                <a:sym typeface="Arial"/>
              </a:rPr>
              <a:t>(0.5) + 0.5*log</a:t>
            </a:r>
            <a:r>
              <a:rPr lang="en-US" sz="1600" b="0" i="0" u="none" strike="noStrike" cap="none" baseline="-25000" dirty="0">
                <a:solidFill>
                  <a:schemeClr val="dk1"/>
                </a:solidFill>
                <a:latin typeface="Arial"/>
                <a:ea typeface="Arial"/>
                <a:cs typeface="Arial"/>
                <a:sym typeface="Arial"/>
              </a:rPr>
              <a:t>2</a:t>
            </a:r>
            <a:r>
              <a:rPr lang="en-US" sz="1600" b="0" i="0" u="none" strike="noStrike" cap="none" dirty="0">
                <a:solidFill>
                  <a:schemeClr val="dk1"/>
                </a:solidFill>
                <a:latin typeface="Arial"/>
                <a:ea typeface="Arial"/>
                <a:cs typeface="Arial"/>
                <a:sym typeface="Arial"/>
              </a:rPr>
              <a:t>(0.5) = 0.5*1.0+0.5*1.0 = 1.0</a:t>
            </a:r>
            <a:endParaRPr sz="1400" b="0" i="0" u="none" strike="noStrike" cap="none" dirty="0">
              <a:solidFill>
                <a:srgbClr val="000000"/>
              </a:solidFill>
              <a:latin typeface="Arial"/>
              <a:ea typeface="Arial"/>
              <a:cs typeface="Arial"/>
              <a:sym typeface="Arial"/>
            </a:endParaRPr>
          </a:p>
        </p:txBody>
      </p:sp>
      <p:sp>
        <p:nvSpPr>
          <p:cNvPr id="622" name="Google Shape;622;gdc48ca317c_0_225"/>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Entropy/IG Example </a:t>
            </a:r>
            <a:r>
              <a:rPr lang="en-US" sz="2400" i="1"/>
              <a:t>cont...</a:t>
            </a:r>
            <a:endParaRPr/>
          </a:p>
        </p:txBody>
      </p:sp>
      <p:pic>
        <p:nvPicPr>
          <p:cNvPr id="623" name="Google Shape;623;gdc48ca317c_0_225" descr="A close up of a clock&#10;&#10;Description automatically generated"/>
          <p:cNvPicPr preferRelativeResize="0"/>
          <p:nvPr/>
        </p:nvPicPr>
        <p:blipFill rotWithShape="1">
          <a:blip r:embed="rId4">
            <a:alphaModFix/>
          </a:blip>
          <a:srcRect t="20738" b="16283"/>
          <a:stretch/>
        </p:blipFill>
        <p:spPr>
          <a:xfrm>
            <a:off x="4029700" y="1112850"/>
            <a:ext cx="4348150" cy="1044575"/>
          </a:xfrm>
          <a:prstGeom prst="rect">
            <a:avLst/>
          </a:prstGeom>
          <a:noFill/>
          <a:ln>
            <a:noFill/>
          </a:ln>
        </p:spPr>
      </p:pic>
      <p:sp>
        <p:nvSpPr>
          <p:cNvPr id="624" name="Google Shape;624;gdc48ca317c_0_225"/>
          <p:cNvSpPr txBox="1"/>
          <p:nvPr/>
        </p:nvSpPr>
        <p:spPr>
          <a:xfrm>
            <a:off x="2763165" y="4713532"/>
            <a:ext cx="342783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Times New Roman"/>
                <a:ea typeface="Times New Roman"/>
                <a:cs typeface="Times New Roman"/>
                <a:sym typeface="Times New Roman"/>
              </a:rPr>
              <a:t>IG = E(S)</a:t>
            </a:r>
            <a:r>
              <a:rPr lang="en-US" sz="1800" b="0" i="1" u="none" strike="noStrike" cap="none" baseline="-25000">
                <a:solidFill>
                  <a:schemeClr val="dk1"/>
                </a:solidFill>
                <a:latin typeface="Times New Roman"/>
                <a:ea typeface="Times New Roman"/>
                <a:cs typeface="Times New Roman"/>
                <a:sym typeface="Times New Roman"/>
              </a:rPr>
              <a:t>parent</a:t>
            </a:r>
            <a:r>
              <a:rPr lang="en-US" sz="2400" b="0" i="1" u="none" strike="noStrike" cap="none">
                <a:solidFill>
                  <a:schemeClr val="dk1"/>
                </a:solidFill>
                <a:latin typeface="Times New Roman"/>
                <a:ea typeface="Times New Roman"/>
                <a:cs typeface="Times New Roman"/>
                <a:sym typeface="Times New Roman"/>
              </a:rPr>
              <a:t> – E(S)</a:t>
            </a:r>
            <a:r>
              <a:rPr lang="en-US" sz="1800" b="0" i="1" u="none" strike="noStrike" cap="none" baseline="-25000">
                <a:solidFill>
                  <a:schemeClr val="dk1"/>
                </a:solidFill>
                <a:latin typeface="Times New Roman"/>
                <a:ea typeface="Times New Roman"/>
                <a:cs typeface="Times New Roman"/>
                <a:sym typeface="Times New Roman"/>
              </a:rPr>
              <a:t>children</a:t>
            </a:r>
            <a:endParaRPr sz="2400" b="0" i="1" u="none" strike="noStrike" cap="none" baseline="-250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1524000" y="0"/>
          <a:ext cx="0" cy="0"/>
          <a:chOff x="0" y="0"/>
          <a:chExt cx="0" cy="0"/>
        </a:xfrm>
      </p:grpSpPr>
      <p:pic>
        <p:nvPicPr>
          <p:cNvPr id="629" name="Google Shape;629;p24"/>
          <p:cNvPicPr preferRelativeResize="0"/>
          <p:nvPr/>
        </p:nvPicPr>
        <p:blipFill rotWithShape="1">
          <a:blip r:embed="rId3">
            <a:alphaModFix/>
          </a:blip>
          <a:srcRect/>
          <a:stretch/>
        </p:blipFill>
        <p:spPr>
          <a:xfrm>
            <a:off x="2063171" y="2228405"/>
            <a:ext cx="7581014" cy="3660765"/>
          </a:xfrm>
          <a:prstGeom prst="rect">
            <a:avLst/>
          </a:prstGeom>
          <a:noFill/>
          <a:ln>
            <a:noFill/>
          </a:ln>
        </p:spPr>
      </p:pic>
      <p:sp>
        <p:nvSpPr>
          <p:cNvPr id="630" name="Google Shape;630;p24"/>
          <p:cNvSpPr txBox="1"/>
          <p:nvPr/>
        </p:nvSpPr>
        <p:spPr>
          <a:xfrm>
            <a:off x="6636043" y="5563590"/>
            <a:ext cx="25062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a:t>
            </a:r>
            <a:r>
              <a:rPr lang="en-US" sz="1600" b="0" i="0" u="none" strike="noStrike" cap="none" baseline="-25000">
                <a:solidFill>
                  <a:schemeClr val="dk1"/>
                </a:solidFill>
                <a:latin typeface="Arial"/>
                <a:ea typeface="Arial"/>
                <a:cs typeface="Arial"/>
                <a:sym typeface="Arial"/>
              </a:rPr>
              <a:t>Yes</a:t>
            </a:r>
            <a:r>
              <a:rPr lang="en-US" sz="1600" b="0" i="0" u="none" strike="noStrike" cap="none">
                <a:solidFill>
                  <a:schemeClr val="dk1"/>
                </a:solidFill>
                <a:latin typeface="Arial"/>
                <a:ea typeface="Arial"/>
                <a:cs typeface="Arial"/>
                <a:sym typeface="Arial"/>
              </a:rPr>
              <a:t> = 1.0*log</a:t>
            </a:r>
            <a:r>
              <a:rPr lang="en-US" sz="1600" b="0" i="0" u="none" strike="noStrike" cap="none" baseline="-25000">
                <a:solidFill>
                  <a:schemeClr val="dk1"/>
                </a:solidFill>
                <a:latin typeface="Arial"/>
                <a:ea typeface="Arial"/>
                <a:cs typeface="Arial"/>
                <a:sym typeface="Arial"/>
              </a:rPr>
              <a:t>2</a:t>
            </a:r>
            <a:r>
              <a:rPr lang="en-US" sz="1600" b="0" i="0" u="none" strike="noStrike" cap="none">
                <a:solidFill>
                  <a:schemeClr val="dk1"/>
                </a:solidFill>
                <a:latin typeface="Arial"/>
                <a:ea typeface="Arial"/>
                <a:cs typeface="Arial"/>
                <a:sym typeface="Arial"/>
              </a:rPr>
              <a:t>(1.0) = 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a:t>
            </a:r>
            <a:r>
              <a:rPr lang="en-US" sz="1600" b="0" i="0" u="none" strike="noStrike" cap="none" baseline="-25000">
                <a:solidFill>
                  <a:schemeClr val="dk1"/>
                </a:solidFill>
                <a:latin typeface="Arial"/>
                <a:ea typeface="Arial"/>
                <a:cs typeface="Arial"/>
                <a:sym typeface="Arial"/>
              </a:rPr>
              <a:t>No </a:t>
            </a:r>
            <a:r>
              <a:rPr lang="en-US" sz="1600" b="0" i="0" u="none" strike="noStrike" cap="none">
                <a:solidFill>
                  <a:schemeClr val="dk1"/>
                </a:solidFill>
                <a:latin typeface="Arial"/>
                <a:ea typeface="Arial"/>
                <a:cs typeface="Arial"/>
                <a:sym typeface="Arial"/>
              </a:rPr>
              <a:t>= 1.0*log</a:t>
            </a:r>
            <a:r>
              <a:rPr lang="en-US" sz="1600" b="0" i="0" u="none" strike="noStrike" cap="none" baseline="-25000">
                <a:solidFill>
                  <a:schemeClr val="dk1"/>
                </a:solidFill>
                <a:latin typeface="Arial"/>
                <a:ea typeface="Arial"/>
                <a:cs typeface="Arial"/>
                <a:sym typeface="Arial"/>
              </a:rPr>
              <a:t>2</a:t>
            </a:r>
            <a:r>
              <a:rPr lang="en-US" sz="1600" b="0" i="0" u="none" strike="noStrike" cap="none">
                <a:solidFill>
                  <a:schemeClr val="dk1"/>
                </a:solidFill>
                <a:latin typeface="Arial"/>
                <a:ea typeface="Arial"/>
                <a:cs typeface="Arial"/>
                <a:sym typeface="Arial"/>
              </a:rPr>
              <a:t>(1.0) = 0.0</a:t>
            </a:r>
            <a:endParaRPr sz="1400" b="0" i="0" u="none" strike="noStrike" cap="none">
              <a:solidFill>
                <a:srgbClr val="000000"/>
              </a:solidFill>
              <a:latin typeface="Arial"/>
              <a:ea typeface="Arial"/>
              <a:cs typeface="Arial"/>
              <a:sym typeface="Arial"/>
            </a:endParaRPr>
          </a:p>
        </p:txBody>
      </p:sp>
      <p:sp>
        <p:nvSpPr>
          <p:cNvPr id="631" name="Google Shape;631;p24"/>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Entropy/IG Example </a:t>
            </a:r>
            <a:r>
              <a:rPr lang="en-US" sz="2400" i="1"/>
              <a:t>cont...</a:t>
            </a:r>
            <a:endParaRPr/>
          </a:p>
        </p:txBody>
      </p:sp>
      <p:pic>
        <p:nvPicPr>
          <p:cNvPr id="632" name="Google Shape;632;p24" descr="A close up of a clock&#10;&#10;Description automatically generated"/>
          <p:cNvPicPr preferRelativeResize="0"/>
          <p:nvPr/>
        </p:nvPicPr>
        <p:blipFill rotWithShape="1">
          <a:blip r:embed="rId4">
            <a:alphaModFix/>
          </a:blip>
          <a:srcRect t="20738" b="16283"/>
          <a:stretch/>
        </p:blipFill>
        <p:spPr>
          <a:xfrm>
            <a:off x="4029700" y="1112850"/>
            <a:ext cx="4348150" cy="1044575"/>
          </a:xfrm>
          <a:prstGeom prst="rect">
            <a:avLst/>
          </a:prstGeom>
          <a:noFill/>
          <a:ln>
            <a:noFill/>
          </a:ln>
        </p:spPr>
      </p:pic>
      <p:sp>
        <p:nvSpPr>
          <p:cNvPr id="633" name="Google Shape;633;p24"/>
          <p:cNvSpPr txBox="1"/>
          <p:nvPr/>
        </p:nvSpPr>
        <p:spPr>
          <a:xfrm>
            <a:off x="2691913" y="4737285"/>
            <a:ext cx="342783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Times New Roman"/>
                <a:ea typeface="Times New Roman"/>
                <a:cs typeface="Times New Roman"/>
                <a:sym typeface="Times New Roman"/>
              </a:rPr>
              <a:t>IG = E(S)</a:t>
            </a:r>
            <a:r>
              <a:rPr lang="en-US" sz="1800" b="0" i="1" u="none" strike="noStrike" cap="none" baseline="-25000">
                <a:solidFill>
                  <a:schemeClr val="dk1"/>
                </a:solidFill>
                <a:latin typeface="Times New Roman"/>
                <a:ea typeface="Times New Roman"/>
                <a:cs typeface="Times New Roman"/>
                <a:sym typeface="Times New Roman"/>
              </a:rPr>
              <a:t>parent</a:t>
            </a:r>
            <a:r>
              <a:rPr lang="en-US" sz="2400" b="0" i="1" u="none" strike="noStrike" cap="none">
                <a:solidFill>
                  <a:schemeClr val="dk1"/>
                </a:solidFill>
                <a:latin typeface="Times New Roman"/>
                <a:ea typeface="Times New Roman"/>
                <a:cs typeface="Times New Roman"/>
                <a:sym typeface="Times New Roman"/>
              </a:rPr>
              <a:t> – E(S)</a:t>
            </a:r>
            <a:r>
              <a:rPr lang="en-US" sz="1800" b="0" i="1" u="none" strike="noStrike" cap="none" baseline="-25000">
                <a:solidFill>
                  <a:schemeClr val="dk1"/>
                </a:solidFill>
                <a:latin typeface="Times New Roman"/>
                <a:ea typeface="Times New Roman"/>
                <a:cs typeface="Times New Roman"/>
                <a:sym typeface="Times New Roman"/>
              </a:rPr>
              <a:t>children</a:t>
            </a:r>
            <a:endParaRPr sz="2400" b="0" i="1" u="none" strike="noStrike" cap="none" baseline="-250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1524000" y="0"/>
          <a:ext cx="0" cy="0"/>
          <a:chOff x="0" y="0"/>
          <a:chExt cx="0" cy="0"/>
        </a:xfrm>
      </p:grpSpPr>
      <p:pic>
        <p:nvPicPr>
          <p:cNvPr id="638" name="Google Shape;638;p25"/>
          <p:cNvPicPr preferRelativeResize="0"/>
          <p:nvPr/>
        </p:nvPicPr>
        <p:blipFill rotWithShape="1">
          <a:blip r:embed="rId3">
            <a:alphaModFix/>
          </a:blip>
          <a:srcRect/>
          <a:stretch/>
        </p:blipFill>
        <p:spPr>
          <a:xfrm>
            <a:off x="1639887" y="1355765"/>
            <a:ext cx="8405813" cy="4641603"/>
          </a:xfrm>
          <a:prstGeom prst="rect">
            <a:avLst/>
          </a:prstGeom>
          <a:noFill/>
          <a:ln>
            <a:noFill/>
          </a:ln>
        </p:spPr>
      </p:pic>
      <p:sp>
        <p:nvSpPr>
          <p:cNvPr id="639" name="Google Shape;639;p25"/>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Entropy/IG Example </a:t>
            </a:r>
            <a:r>
              <a:rPr lang="en-US" sz="2400" i="1"/>
              <a:t>cont...</a:t>
            </a:r>
            <a:endParaRPr/>
          </a:p>
        </p:txBody>
      </p:sp>
      <p:sp>
        <p:nvSpPr>
          <p:cNvPr id="640" name="Google Shape;640;p25"/>
          <p:cNvSpPr txBox="1"/>
          <p:nvPr/>
        </p:nvSpPr>
        <p:spPr>
          <a:xfrm>
            <a:off x="6886700" y="6080496"/>
            <a:ext cx="1492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Maximum IG</a:t>
            </a:r>
            <a:endParaRPr sz="1400" b="0" i="0" u="none" strike="noStrike" cap="none">
              <a:solidFill>
                <a:srgbClr val="FF0000"/>
              </a:solidFill>
              <a:latin typeface="Arial"/>
              <a:ea typeface="Arial"/>
              <a:cs typeface="Arial"/>
              <a:sym typeface="Arial"/>
            </a:endParaRPr>
          </a:p>
        </p:txBody>
      </p:sp>
      <p:sp>
        <p:nvSpPr>
          <p:cNvPr id="641" name="Google Shape;641;p25"/>
          <p:cNvSpPr/>
          <p:nvPr/>
        </p:nvSpPr>
        <p:spPr>
          <a:xfrm>
            <a:off x="7461662" y="5878618"/>
            <a:ext cx="285008" cy="249053"/>
          </a:xfrm>
          <a:prstGeom prst="up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1524000" y="0"/>
          <a:ext cx="0" cy="0"/>
          <a:chOff x="0" y="0"/>
          <a:chExt cx="0" cy="0"/>
        </a:xfrm>
      </p:grpSpPr>
      <p:sp>
        <p:nvSpPr>
          <p:cNvPr id="646" name="Google Shape;646;p26"/>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Result</a:t>
            </a:r>
            <a:endParaRPr/>
          </a:p>
        </p:txBody>
      </p:sp>
      <p:sp>
        <p:nvSpPr>
          <p:cNvPr id="647" name="Google Shape;647;p26"/>
          <p:cNvSpPr txBox="1">
            <a:spLocks noGrp="1"/>
          </p:cNvSpPr>
          <p:nvPr>
            <p:ph type="body" idx="1"/>
          </p:nvPr>
        </p:nvSpPr>
        <p:spPr>
          <a:xfrm>
            <a:off x="1981200" y="12954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Char char="•"/>
            </a:pPr>
            <a:r>
              <a:rPr lang="en-US"/>
              <a:t>The maximum information gain is for the feature ‘</a:t>
            </a:r>
            <a:r>
              <a:rPr lang="en-US">
                <a:solidFill>
                  <a:srgbClr val="FF0000"/>
                </a:solidFill>
              </a:rPr>
              <a:t>Road Tested</a:t>
            </a:r>
            <a:r>
              <a:rPr lang="en-US"/>
              <a:t>’ so this would be the Root node</a:t>
            </a:r>
            <a:endParaRPr/>
          </a:p>
        </p:txBody>
      </p:sp>
      <p:pic>
        <p:nvPicPr>
          <p:cNvPr id="648" name="Google Shape;648;p26"/>
          <p:cNvPicPr preferRelativeResize="0"/>
          <p:nvPr/>
        </p:nvPicPr>
        <p:blipFill rotWithShape="1">
          <a:blip r:embed="rId3">
            <a:alphaModFix/>
          </a:blip>
          <a:srcRect l="8245" r="2999"/>
          <a:stretch/>
        </p:blipFill>
        <p:spPr>
          <a:xfrm>
            <a:off x="3559950" y="3113425"/>
            <a:ext cx="4822051" cy="3199250"/>
          </a:xfrm>
          <a:prstGeom prst="rect">
            <a:avLst/>
          </a:prstGeom>
          <a:noFill/>
          <a:ln>
            <a:noFill/>
          </a:ln>
        </p:spPr>
      </p:pic>
      <p:sp>
        <p:nvSpPr>
          <p:cNvPr id="649" name="Google Shape;649;p26"/>
          <p:cNvSpPr txBox="1"/>
          <p:nvPr/>
        </p:nvSpPr>
        <p:spPr>
          <a:xfrm>
            <a:off x="5104521" y="4198699"/>
            <a:ext cx="18705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34343"/>
                </a:solidFill>
                <a:latin typeface="Courier"/>
                <a:ea typeface="Courier"/>
                <a:cs typeface="Courier"/>
                <a:sym typeface="Courier"/>
              </a:rPr>
              <a:t>Road Tested?</a:t>
            </a:r>
            <a:endParaRPr sz="1400" b="1" i="0" u="none" strike="noStrike" cap="none">
              <a:solidFill>
                <a:srgbClr val="434343"/>
              </a:solidFill>
              <a:latin typeface="Courier"/>
              <a:ea typeface="Courier"/>
              <a:cs typeface="Courier"/>
              <a:sym typeface="Courie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1524000" y="0"/>
          <a:ext cx="0" cy="0"/>
          <a:chOff x="0" y="0"/>
          <a:chExt cx="0" cy="0"/>
        </a:xfrm>
      </p:grpSpPr>
      <p:sp>
        <p:nvSpPr>
          <p:cNvPr id="654" name="Google Shape;654;p27"/>
          <p:cNvSpPr txBox="1">
            <a:spLocks noGrp="1"/>
          </p:cNvSpPr>
          <p:nvPr>
            <p:ph type="title"/>
          </p:nvPr>
        </p:nvSpPr>
        <p:spPr>
          <a:xfrm>
            <a:off x="0" y="1984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Other Cost Measures </a:t>
            </a:r>
            <a:br>
              <a:rPr lang="en-US"/>
            </a:br>
            <a:r>
              <a:rPr lang="en-US"/>
              <a:t>(Gini Index)</a:t>
            </a:r>
            <a:endParaRPr/>
          </a:p>
        </p:txBody>
      </p:sp>
      <p:sp>
        <p:nvSpPr>
          <p:cNvPr id="655" name="Google Shape;655;p27"/>
          <p:cNvSpPr txBox="1">
            <a:spLocks noGrp="1"/>
          </p:cNvSpPr>
          <p:nvPr>
            <p:ph type="body" idx="1"/>
          </p:nvPr>
        </p:nvSpPr>
        <p:spPr>
          <a:xfrm>
            <a:off x="1591194" y="1521027"/>
            <a:ext cx="562648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Char char="•"/>
            </a:pPr>
            <a:r>
              <a:rPr lang="en-US" sz="2400"/>
              <a:t>The Gini index measures the degree or probability of a particular variable being wrongly classified when it is randomly chosen</a:t>
            </a:r>
            <a:endParaRPr/>
          </a:p>
          <a:p>
            <a:pPr marL="342900" lvl="0" indent="-342900" algn="l" rtl="0">
              <a:lnSpc>
                <a:spcPct val="100000"/>
              </a:lnSpc>
              <a:spcBef>
                <a:spcPts val="480"/>
              </a:spcBef>
              <a:spcAft>
                <a:spcPts val="0"/>
              </a:spcAft>
              <a:buSzPts val="2400"/>
              <a:buChar char="•"/>
            </a:pPr>
            <a:r>
              <a:rPr lang="en-US" sz="2400"/>
              <a:t>Gini index is between 0 and 1</a:t>
            </a:r>
            <a:endParaRPr/>
          </a:p>
          <a:p>
            <a:pPr marL="342900" lvl="0" indent="-342900" algn="l" rtl="0">
              <a:lnSpc>
                <a:spcPct val="100000"/>
              </a:lnSpc>
              <a:spcBef>
                <a:spcPts val="480"/>
              </a:spcBef>
              <a:spcAft>
                <a:spcPts val="0"/>
              </a:spcAft>
              <a:buSzPts val="2400"/>
              <a:buChar char="•"/>
            </a:pPr>
            <a:r>
              <a:rPr lang="en-US" sz="2400"/>
              <a:t>GI = 0 when all elements belong to a certain class and GI = 1 when elements are randomly distributed across various classes</a:t>
            </a:r>
            <a:endParaRPr/>
          </a:p>
          <a:p>
            <a:pPr marL="342900" lvl="0" indent="-342900" algn="l" rtl="0">
              <a:lnSpc>
                <a:spcPct val="100000"/>
              </a:lnSpc>
              <a:spcBef>
                <a:spcPts val="480"/>
              </a:spcBef>
              <a:spcAft>
                <a:spcPts val="0"/>
              </a:spcAft>
              <a:buSzPts val="2400"/>
              <a:buChar char="•"/>
            </a:pPr>
            <a:r>
              <a:rPr lang="en-US" sz="2400"/>
              <a:t>p</a:t>
            </a:r>
            <a:r>
              <a:rPr lang="en-US" sz="2400" baseline="-25000"/>
              <a:t>i</a:t>
            </a:r>
            <a:r>
              <a:rPr lang="en-US" sz="2400"/>
              <a:t> = probability of being in class i for a given cutoff/class</a:t>
            </a:r>
            <a:endParaRPr/>
          </a:p>
        </p:txBody>
      </p:sp>
      <p:sp>
        <p:nvSpPr>
          <p:cNvPr id="656" name="Google Shape;656;p27"/>
          <p:cNvSpPr txBox="1"/>
          <p:nvPr/>
        </p:nvSpPr>
        <p:spPr>
          <a:xfrm>
            <a:off x="7118975" y="3435362"/>
            <a:ext cx="354120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Gini Index is not as expensive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to calculate as E(S) or IG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The split with the lowest GI is the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one chosen as the tree root</a:t>
            </a:r>
            <a:endParaRPr sz="1400" b="0" i="0" u="none" strike="noStrike" cap="none">
              <a:solidFill>
                <a:srgbClr val="000000"/>
              </a:solidFill>
              <a:latin typeface="Arial"/>
              <a:ea typeface="Arial"/>
              <a:cs typeface="Arial"/>
              <a:sym typeface="Arial"/>
            </a:endParaRPr>
          </a:p>
        </p:txBody>
      </p:sp>
      <p:pic>
        <p:nvPicPr>
          <p:cNvPr id="657" name="Google Shape;657;p27" descr="A close up of a clock&#10;&#10;Description automatically generated"/>
          <p:cNvPicPr preferRelativeResize="0">
            <a:picLocks noGrp="1"/>
          </p:cNvPicPr>
          <p:nvPr>
            <p:ph type="body" idx="2"/>
          </p:nvPr>
        </p:nvPicPr>
        <p:blipFill rotWithShape="1">
          <a:blip r:embed="rId3">
            <a:alphaModFix/>
          </a:blip>
          <a:srcRect/>
          <a:stretch/>
        </p:blipFill>
        <p:spPr>
          <a:xfrm>
            <a:off x="7059600" y="2335625"/>
            <a:ext cx="3608400" cy="1044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1524000" y="0"/>
          <a:ext cx="0" cy="0"/>
          <a:chOff x="0" y="0"/>
          <a:chExt cx="0" cy="0"/>
        </a:xfrm>
      </p:grpSpPr>
      <p:sp>
        <p:nvSpPr>
          <p:cNvPr id="662" name="Google Shape;662;p28"/>
          <p:cNvSpPr txBox="1">
            <a:spLocks noGrp="1"/>
          </p:cNvSpPr>
          <p:nvPr>
            <p:ph type="title"/>
          </p:nvPr>
        </p:nvSpPr>
        <p:spPr>
          <a:xfrm>
            <a:off x="0" y="1984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Feature Selection </a:t>
            </a:r>
            <a:br>
              <a:rPr lang="en-US"/>
            </a:br>
            <a:r>
              <a:rPr lang="en-US"/>
              <a:t>&amp; Cost Measures</a:t>
            </a:r>
            <a:endParaRPr/>
          </a:p>
        </p:txBody>
      </p:sp>
      <p:sp>
        <p:nvSpPr>
          <p:cNvPr id="663" name="Google Shape;663;p28"/>
          <p:cNvSpPr txBox="1">
            <a:spLocks noGrp="1"/>
          </p:cNvSpPr>
          <p:nvPr>
            <p:ph type="body" idx="1"/>
          </p:nvPr>
        </p:nvSpPr>
        <p:spPr>
          <a:xfrm>
            <a:off x="808074" y="2133450"/>
            <a:ext cx="10271052" cy="4526100"/>
          </a:xfrm>
          <a:prstGeom prst="rect">
            <a:avLst/>
          </a:prstGeom>
          <a:noFill/>
          <a:ln>
            <a:noFill/>
          </a:ln>
        </p:spPr>
        <p:txBody>
          <a:bodyPr spcFirstLastPara="1" wrap="square" lIns="91425" tIns="45700" rIns="91425" bIns="45700" anchor="t" anchorCtr="0">
            <a:noAutofit/>
          </a:bodyPr>
          <a:lstStyle/>
          <a:p>
            <a:pPr marL="342900" lvl="0" indent="-323850" algn="l" rtl="0">
              <a:lnSpc>
                <a:spcPct val="100000"/>
              </a:lnSpc>
              <a:spcBef>
                <a:spcPts val="0"/>
              </a:spcBef>
              <a:spcAft>
                <a:spcPts val="0"/>
              </a:spcAft>
              <a:buSzPts val="2500"/>
              <a:buChar char="•"/>
            </a:pPr>
            <a:r>
              <a:rPr lang="en-US" sz="2500"/>
              <a:t>Information Gain (IG) and Gini Index (GI) are two methods to perform feature selection in a data set being processed by a DT</a:t>
            </a:r>
            <a:endParaRPr sz="2500"/>
          </a:p>
          <a:p>
            <a:pPr marL="342900" lvl="0" indent="-323850" algn="l" rtl="0">
              <a:lnSpc>
                <a:spcPct val="100000"/>
              </a:lnSpc>
              <a:spcBef>
                <a:spcPts val="560"/>
              </a:spcBef>
              <a:spcAft>
                <a:spcPts val="0"/>
              </a:spcAft>
              <a:buSzPts val="2500"/>
              <a:buChar char="•"/>
            </a:pPr>
            <a:r>
              <a:rPr lang="en-US" sz="2500"/>
              <a:t>Features with the highest information gain or lowest Gini index are most useful and are always placed at the root of a DT</a:t>
            </a:r>
            <a:endParaRPr sz="2500"/>
          </a:p>
          <a:p>
            <a:pPr marL="342900" lvl="0" indent="-323850" algn="l" rtl="0">
              <a:lnSpc>
                <a:spcPct val="100000"/>
              </a:lnSpc>
              <a:spcBef>
                <a:spcPts val="560"/>
              </a:spcBef>
              <a:spcAft>
                <a:spcPts val="0"/>
              </a:spcAft>
              <a:buSzPts val="2500"/>
              <a:buChar char="•"/>
            </a:pPr>
            <a:r>
              <a:rPr lang="en-US" sz="2500"/>
              <a:t>Recall that feature selection is also way of reducing the amount of data used in training an ML model </a:t>
            </a:r>
            <a:endParaRPr sz="2500"/>
          </a:p>
          <a:p>
            <a:pPr marL="342900" lvl="0" indent="-323850" algn="l" rtl="0">
              <a:lnSpc>
                <a:spcPct val="100000"/>
              </a:lnSpc>
              <a:spcBef>
                <a:spcPts val="560"/>
              </a:spcBef>
              <a:spcAft>
                <a:spcPts val="0"/>
              </a:spcAft>
              <a:buSzPts val="2500"/>
              <a:buChar char="•"/>
            </a:pPr>
            <a:r>
              <a:rPr lang="en-US" sz="2500"/>
              <a:t>Adding feature selection at the beginning of the DT process is a way of pruning your tree</a:t>
            </a:r>
            <a:endParaRPr sz="25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1524000" y="0"/>
          <a:ext cx="0" cy="0"/>
          <a:chOff x="0" y="0"/>
          <a:chExt cx="0" cy="0"/>
        </a:xfrm>
      </p:grpSpPr>
      <p:sp>
        <p:nvSpPr>
          <p:cNvPr id="668" name="Google Shape;668;p29"/>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Gini Index vs. Entropy</a:t>
            </a:r>
            <a:endParaRPr/>
          </a:p>
        </p:txBody>
      </p:sp>
      <p:pic>
        <p:nvPicPr>
          <p:cNvPr id="669" name="Google Shape;669;p29" descr="A close up of a map&#10;&#10;Description automatically generated"/>
          <p:cNvPicPr preferRelativeResize="0"/>
          <p:nvPr/>
        </p:nvPicPr>
        <p:blipFill rotWithShape="1">
          <a:blip r:embed="rId3">
            <a:alphaModFix/>
          </a:blip>
          <a:srcRect/>
          <a:stretch/>
        </p:blipFill>
        <p:spPr>
          <a:xfrm>
            <a:off x="1877961" y="1212126"/>
            <a:ext cx="7978875" cy="51426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ctrTitle"/>
          </p:nvPr>
        </p:nvSpPr>
        <p:spPr>
          <a:xfrm>
            <a:off x="640492" y="2250180"/>
            <a:ext cx="7094838" cy="102654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6000"/>
              <a:buFont typeface="Helvetica Neue Light"/>
              <a:buNone/>
            </a:pPr>
            <a:r>
              <a:rPr lang="en-US" b="1"/>
              <a:t>Module 2: Introduction to Decision Trees</a:t>
            </a:r>
            <a:endParaRPr/>
          </a:p>
        </p:txBody>
      </p:sp>
      <p:sp>
        <p:nvSpPr>
          <p:cNvPr id="85" name="Google Shape;85;p3"/>
          <p:cNvSpPr txBox="1">
            <a:spLocks noGrp="1"/>
          </p:cNvSpPr>
          <p:nvPr>
            <p:ph type="subTitle" idx="1"/>
          </p:nvPr>
        </p:nvSpPr>
        <p:spPr>
          <a:xfrm>
            <a:off x="1782641" y="3276720"/>
            <a:ext cx="4810539" cy="16557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2400"/>
              <a:buNone/>
            </a:pPr>
            <a:r>
              <a:rPr lang="en-US"/>
              <a:t>David Wishart</a:t>
            </a:r>
            <a:endParaRPr/>
          </a:p>
          <a:p>
            <a:pPr marL="0" lvl="0" indent="0" algn="ctr" rtl="0">
              <a:lnSpc>
                <a:spcPct val="100000"/>
              </a:lnSpc>
              <a:spcBef>
                <a:spcPts val="1000"/>
              </a:spcBef>
              <a:spcAft>
                <a:spcPts val="0"/>
              </a:spcAft>
              <a:buClr>
                <a:schemeClr val="lt1"/>
              </a:buClr>
              <a:buSzPts val="2400"/>
              <a:buNone/>
            </a:pPr>
            <a:r>
              <a:rPr lang="en-US"/>
              <a:t>Machine Learning</a:t>
            </a:r>
            <a:endParaRPr/>
          </a:p>
          <a:p>
            <a:pPr marL="0" lvl="0" indent="0" algn="ctr" rtl="0">
              <a:lnSpc>
                <a:spcPct val="100000"/>
              </a:lnSpc>
              <a:spcBef>
                <a:spcPts val="1000"/>
              </a:spcBef>
              <a:spcAft>
                <a:spcPts val="0"/>
              </a:spcAft>
              <a:buClr>
                <a:schemeClr val="lt1"/>
              </a:buClr>
              <a:buSzPts val="2400"/>
              <a:buNone/>
            </a:pPr>
            <a:r>
              <a:rPr lang="en-US"/>
              <a:t>Apr 22-23, 2026</a:t>
            </a:r>
            <a:endParaRPr/>
          </a:p>
          <a:p>
            <a:pPr marL="0" lvl="0" indent="0" algn="ctr" rtl="0">
              <a:lnSpc>
                <a:spcPct val="100000"/>
              </a:lnSpc>
              <a:spcBef>
                <a:spcPts val="1000"/>
              </a:spcBef>
              <a:spcAft>
                <a:spcPts val="0"/>
              </a:spcAft>
              <a:buClr>
                <a:schemeClr val="lt1"/>
              </a:buClr>
              <a:buSzPts val="2400"/>
              <a:buNone/>
            </a:pPr>
            <a:endParaRPr/>
          </a:p>
        </p:txBody>
      </p:sp>
      <p:pic>
        <p:nvPicPr>
          <p:cNvPr id="86" name="Google Shape;86;p3" descr="A black and pink squares&#10;&#10;AI-generated content may be incorrect."/>
          <p:cNvPicPr preferRelativeResize="0"/>
          <p:nvPr/>
        </p:nvPicPr>
        <p:blipFill rotWithShape="1">
          <a:blip r:embed="rId3">
            <a:alphaModFix/>
          </a:blip>
          <a:srcRect/>
          <a:stretch/>
        </p:blipFill>
        <p:spPr>
          <a:xfrm>
            <a:off x="9166654" y="492312"/>
            <a:ext cx="2547551" cy="2547551"/>
          </a:xfrm>
          <a:prstGeom prst="rect">
            <a:avLst/>
          </a:prstGeom>
          <a:noFill/>
          <a:ln>
            <a:noFill/>
          </a:ln>
        </p:spPr>
      </p:pic>
      <p:sp>
        <p:nvSpPr>
          <p:cNvPr id="87" name="Google Shape;87;p3"/>
          <p:cNvSpPr txBox="1"/>
          <p:nvPr/>
        </p:nvSpPr>
        <p:spPr>
          <a:xfrm>
            <a:off x="9397614" y="3818138"/>
            <a:ext cx="2085630" cy="16557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University of Alberta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3"/>
        <p:cNvGrpSpPr/>
        <p:nvPr/>
      </p:nvGrpSpPr>
      <p:grpSpPr>
        <a:xfrm>
          <a:off x="1524000" y="0"/>
          <a:ext cx="0" cy="0"/>
          <a:chOff x="0" y="0"/>
          <a:chExt cx="0" cy="0"/>
        </a:xfrm>
      </p:grpSpPr>
      <p:sp>
        <p:nvSpPr>
          <p:cNvPr id="674" name="Google Shape;674;p30"/>
          <p:cNvSpPr txBox="1">
            <a:spLocks noGrp="1"/>
          </p:cNvSpPr>
          <p:nvPr>
            <p:ph type="title"/>
          </p:nvPr>
        </p:nvSpPr>
        <p:spPr>
          <a:xfrm>
            <a:off x="21265"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Pruning Trees</a:t>
            </a:r>
            <a:endParaRPr/>
          </a:p>
        </p:txBody>
      </p:sp>
      <p:pic>
        <p:nvPicPr>
          <p:cNvPr id="675" name="Google Shape;675;p30"/>
          <p:cNvPicPr preferRelativeResize="0"/>
          <p:nvPr/>
        </p:nvPicPr>
        <p:blipFill rotWithShape="1">
          <a:blip r:embed="rId3">
            <a:alphaModFix/>
          </a:blip>
          <a:srcRect/>
          <a:stretch/>
        </p:blipFill>
        <p:spPr>
          <a:xfrm>
            <a:off x="6019800" y="1646250"/>
            <a:ext cx="4295775" cy="4181475"/>
          </a:xfrm>
          <a:prstGeom prst="rect">
            <a:avLst/>
          </a:prstGeom>
          <a:noFill/>
          <a:ln>
            <a:noFill/>
          </a:ln>
        </p:spPr>
      </p:pic>
      <p:sp>
        <p:nvSpPr>
          <p:cNvPr id="676" name="Google Shape;676;p30"/>
          <p:cNvSpPr txBox="1"/>
          <p:nvPr/>
        </p:nvSpPr>
        <p:spPr>
          <a:xfrm>
            <a:off x="1828799" y="1447800"/>
            <a:ext cx="4385953"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Involves removing branches that use features of low importance</a:t>
            </a:r>
            <a:endParaRPr sz="2800" b="1" i="0" u="none" strike="noStrike" cap="none">
              <a:solidFill>
                <a:srgbClr val="000090"/>
              </a:solidFill>
              <a:latin typeface="Arial"/>
              <a:ea typeface="Arial"/>
              <a:cs typeface="Arial"/>
              <a:sym typeface="Arial"/>
            </a:endParaRPr>
          </a:p>
          <a:p>
            <a:pPr marL="342900" marR="0" lvl="0" indent="-342900" algn="l" rtl="0">
              <a:lnSpc>
                <a:spcPct val="100000"/>
              </a:lnSpc>
              <a:spcBef>
                <a:spcPts val="48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Improves decision tree performance</a:t>
            </a:r>
            <a:endParaRPr sz="2800" b="1" i="0" u="none" strike="noStrike" cap="none">
              <a:solidFill>
                <a:srgbClr val="000090"/>
              </a:solidFill>
              <a:latin typeface="Arial"/>
              <a:ea typeface="Arial"/>
              <a:cs typeface="Arial"/>
              <a:sym typeface="Arial"/>
            </a:endParaRPr>
          </a:p>
          <a:p>
            <a:pPr marL="342900" marR="0" lvl="0" indent="-342900" algn="l" rtl="0">
              <a:lnSpc>
                <a:spcPct val="100000"/>
              </a:lnSpc>
              <a:spcBef>
                <a:spcPts val="48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Reduces overfitting</a:t>
            </a:r>
            <a:endParaRPr sz="2800" b="1" i="0" u="none" strike="noStrike" cap="none">
              <a:solidFill>
                <a:srgbClr val="000090"/>
              </a:solidFill>
              <a:latin typeface="Arial"/>
              <a:ea typeface="Arial"/>
              <a:cs typeface="Arial"/>
              <a:sym typeface="Arial"/>
            </a:endParaRPr>
          </a:p>
          <a:p>
            <a:pPr marL="342900" marR="0" lvl="0" indent="-342900" algn="l" rtl="0">
              <a:lnSpc>
                <a:spcPct val="100000"/>
              </a:lnSpc>
              <a:spcBef>
                <a:spcPts val="48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Reduces complexity of the decision tree</a:t>
            </a:r>
            <a:endParaRPr sz="2800" b="1" i="0" u="none" strike="noStrike" cap="none">
              <a:solidFill>
                <a:srgbClr val="000090"/>
              </a:solidFill>
              <a:latin typeface="Arial"/>
              <a:ea typeface="Arial"/>
              <a:cs typeface="Arial"/>
              <a:sym typeface="Arial"/>
            </a:endParaRPr>
          </a:p>
          <a:p>
            <a:pPr marL="342900" marR="0" lvl="0" indent="-342900" algn="l" rtl="0">
              <a:lnSpc>
                <a:spcPct val="100000"/>
              </a:lnSpc>
              <a:spcBef>
                <a:spcPts val="48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Two methods:            </a:t>
            </a:r>
            <a:endParaRPr/>
          </a:p>
          <a:p>
            <a:pPr marL="800100" marR="0" lvl="1" indent="-342900" algn="l" rtl="0">
              <a:lnSpc>
                <a:spcPct val="100000"/>
              </a:lnSpc>
              <a:spcBef>
                <a:spcPts val="480"/>
              </a:spcBef>
              <a:spcAft>
                <a:spcPts val="0"/>
              </a:spcAft>
              <a:buClr>
                <a:srgbClr val="FF0000"/>
              </a:buClr>
              <a:buSzPts val="2400"/>
              <a:buFont typeface="Arial"/>
              <a:buChar char="•"/>
            </a:pPr>
            <a:r>
              <a:rPr lang="en-US" sz="2000" b="1" i="0" u="none" strike="noStrike" cap="none">
                <a:solidFill>
                  <a:srgbClr val="000090"/>
                </a:solidFill>
                <a:latin typeface="Arial"/>
                <a:ea typeface="Arial"/>
                <a:cs typeface="Arial"/>
                <a:sym typeface="Arial"/>
              </a:rPr>
              <a:t>Reduced error pruning</a:t>
            </a:r>
            <a:endParaRPr/>
          </a:p>
          <a:p>
            <a:pPr marL="800100" marR="0" lvl="1" indent="-342900" algn="l" rtl="0">
              <a:lnSpc>
                <a:spcPct val="100000"/>
              </a:lnSpc>
              <a:spcBef>
                <a:spcPts val="480"/>
              </a:spcBef>
              <a:spcAft>
                <a:spcPts val="0"/>
              </a:spcAft>
              <a:buClr>
                <a:srgbClr val="FF0000"/>
              </a:buClr>
              <a:buSzPts val="2400"/>
              <a:buFont typeface="Arial"/>
              <a:buChar char="•"/>
            </a:pPr>
            <a:r>
              <a:rPr lang="en-US" sz="2000" b="1" i="0" u="none" strike="noStrike" cap="none">
                <a:solidFill>
                  <a:srgbClr val="000090"/>
                </a:solidFill>
                <a:latin typeface="Arial"/>
                <a:ea typeface="Arial"/>
                <a:cs typeface="Arial"/>
                <a:sym typeface="Arial"/>
              </a:rPr>
              <a:t>Weakest link pruning</a:t>
            </a:r>
            <a:endParaRPr sz="2400" b="1" i="0" u="none" strike="noStrike" cap="none">
              <a:solidFill>
                <a:srgbClr val="00009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1524000" y="0"/>
          <a:ext cx="0" cy="0"/>
          <a:chOff x="0" y="0"/>
          <a:chExt cx="0" cy="0"/>
        </a:xfrm>
      </p:grpSpPr>
      <p:sp>
        <p:nvSpPr>
          <p:cNvPr id="681" name="Google Shape;681;p31"/>
          <p:cNvSpPr txBox="1">
            <a:spLocks noGrp="1"/>
          </p:cNvSpPr>
          <p:nvPr>
            <p:ph type="title"/>
          </p:nvPr>
        </p:nvSpPr>
        <p:spPr>
          <a:xfrm>
            <a:off x="0" y="1222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Feature Selection &amp; Cost Measures</a:t>
            </a:r>
            <a:endParaRPr/>
          </a:p>
        </p:txBody>
      </p:sp>
      <p:pic>
        <p:nvPicPr>
          <p:cNvPr id="682" name="Google Shape;682;p31" descr="A picture containing drawing&#10;&#10;Description automatically generated"/>
          <p:cNvPicPr preferRelativeResize="0"/>
          <p:nvPr/>
        </p:nvPicPr>
        <p:blipFill rotWithShape="1">
          <a:blip r:embed="rId3">
            <a:alphaModFix/>
          </a:blip>
          <a:srcRect/>
          <a:stretch/>
        </p:blipFill>
        <p:spPr>
          <a:xfrm>
            <a:off x="2521526" y="1345945"/>
            <a:ext cx="6504680" cy="3620434"/>
          </a:xfrm>
          <a:prstGeom prst="rect">
            <a:avLst/>
          </a:prstGeom>
          <a:noFill/>
          <a:ln>
            <a:noFill/>
          </a:ln>
        </p:spPr>
      </p:pic>
      <p:pic>
        <p:nvPicPr>
          <p:cNvPr id="683" name="Google Shape;683;p31" descr="A close up of text on a white background&#10;&#10;Description automatically generated"/>
          <p:cNvPicPr preferRelativeResize="0"/>
          <p:nvPr/>
        </p:nvPicPr>
        <p:blipFill rotWithShape="1">
          <a:blip r:embed="rId4">
            <a:alphaModFix/>
          </a:blip>
          <a:srcRect/>
          <a:stretch/>
        </p:blipFill>
        <p:spPr>
          <a:xfrm>
            <a:off x="5756575" y="3831300"/>
            <a:ext cx="2793175" cy="2427401"/>
          </a:xfrm>
          <a:prstGeom prst="rect">
            <a:avLst/>
          </a:prstGeom>
          <a:noFill/>
          <a:ln w="9525" cap="flat" cmpd="sng">
            <a:solidFill>
              <a:schemeClr val="dk1"/>
            </a:solidFill>
            <a:prstDash val="solid"/>
            <a:round/>
            <a:headEnd type="none" w="sm" len="sm"/>
            <a:tailEnd type="none" w="sm" len="sm"/>
          </a:ln>
        </p:spPr>
      </p:pic>
      <p:sp>
        <p:nvSpPr>
          <p:cNvPr id="684" name="Google Shape;684;p31"/>
          <p:cNvSpPr txBox="1"/>
          <p:nvPr/>
        </p:nvSpPr>
        <p:spPr>
          <a:xfrm>
            <a:off x="2652159" y="4695229"/>
            <a:ext cx="2634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Gender     Age      Sibsp</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1524000" y="0"/>
          <a:ext cx="0" cy="0"/>
          <a:chOff x="0" y="0"/>
          <a:chExt cx="0" cy="0"/>
        </a:xfrm>
      </p:grpSpPr>
      <p:sp>
        <p:nvSpPr>
          <p:cNvPr id="690" name="Google Shape;690;p32"/>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Titanic Survivor Data</a:t>
            </a:r>
            <a:endParaRPr/>
          </a:p>
        </p:txBody>
      </p:sp>
      <p:sp>
        <p:nvSpPr>
          <p:cNvPr id="692" name="Google Shape;692;p32"/>
          <p:cNvSpPr txBox="1"/>
          <p:nvPr/>
        </p:nvSpPr>
        <p:spPr>
          <a:xfrm>
            <a:off x="4088564" y="5934160"/>
            <a:ext cx="5634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Label              Feature             Feature            Feature</a:t>
            </a:r>
            <a:endParaRPr sz="1400" b="0" i="0" u="none" strike="noStrike" cap="none">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63A8858C-1CCD-077A-DBDA-B0634847BBB2}"/>
              </a:ext>
            </a:extLst>
          </p:cNvPr>
          <p:cNvGrpSpPr/>
          <p:nvPr/>
        </p:nvGrpSpPr>
        <p:grpSpPr>
          <a:xfrm>
            <a:off x="2316837" y="1092200"/>
            <a:ext cx="7529000" cy="4967991"/>
            <a:chOff x="2295572" y="1092200"/>
            <a:chExt cx="7529000" cy="4967991"/>
          </a:xfrm>
        </p:grpSpPr>
        <p:graphicFrame>
          <p:nvGraphicFramePr>
            <p:cNvPr id="691" name="Google Shape;691;p32"/>
            <p:cNvGraphicFramePr/>
            <p:nvPr>
              <p:extLst>
                <p:ext uri="{D42A27DB-BD31-4B8C-83A1-F6EECF244321}">
                  <p14:modId xmlns:p14="http://schemas.microsoft.com/office/powerpoint/2010/main" val="3199322247"/>
                </p:ext>
              </p:extLst>
            </p:nvPr>
          </p:nvGraphicFramePr>
          <p:xfrm>
            <a:off x="2295572" y="1092200"/>
            <a:ext cx="7529000" cy="4079350"/>
          </p:xfrm>
          <a:graphic>
            <a:graphicData uri="http://schemas.openxmlformats.org/drawingml/2006/table">
              <a:tbl>
                <a:tblPr firstRow="1" bandRow="1">
                  <a:noFill/>
                  <a:tableStyleId>{F1670BA8-5057-49C1-9A1E-2C3DC85C62D6}</a:tableStyleId>
                </a:tblPr>
                <a:tblGrid>
                  <a:gridCol w="1505800">
                    <a:extLst>
                      <a:ext uri="{9D8B030D-6E8A-4147-A177-3AD203B41FA5}">
                        <a16:colId xmlns:a16="http://schemas.microsoft.com/office/drawing/2014/main" val="20000"/>
                      </a:ext>
                    </a:extLst>
                  </a:gridCol>
                  <a:gridCol w="1505800">
                    <a:extLst>
                      <a:ext uri="{9D8B030D-6E8A-4147-A177-3AD203B41FA5}">
                        <a16:colId xmlns:a16="http://schemas.microsoft.com/office/drawing/2014/main" val="20001"/>
                      </a:ext>
                    </a:extLst>
                  </a:gridCol>
                  <a:gridCol w="1505800">
                    <a:extLst>
                      <a:ext uri="{9D8B030D-6E8A-4147-A177-3AD203B41FA5}">
                        <a16:colId xmlns:a16="http://schemas.microsoft.com/office/drawing/2014/main" val="20002"/>
                      </a:ext>
                    </a:extLst>
                  </a:gridCol>
                  <a:gridCol w="1505800">
                    <a:extLst>
                      <a:ext uri="{9D8B030D-6E8A-4147-A177-3AD203B41FA5}">
                        <a16:colId xmlns:a16="http://schemas.microsoft.com/office/drawing/2014/main" val="20003"/>
                      </a:ext>
                    </a:extLst>
                  </a:gridCol>
                  <a:gridCol w="1505800">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Passenger ID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Survived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Male/Female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Age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Sibsize</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32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4</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u="none" strike="noStrike" cap="none"/>
                          <a:t>67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45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a:t>
                        </a:r>
                        <a:r>
                          <a:rPr lang="en-US" sz="1800" i="1" u="none" strike="noStrike" cap="none"/>
                          <a:t>6</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0009</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a:t>
                        </a:r>
                        <a:endParaRPr sz="1400" u="none" strike="noStrike" cap="none"/>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1317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6</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4</a:t>
                        </a:r>
                        <a:endParaRPr sz="1400" u="none" strike="noStrike" cap="none"/>
                      </a:p>
                    </a:txBody>
                    <a:tcPr marL="91450" marR="91450" marT="45725" marB="45725"/>
                  </a:tc>
                  <a:extLst>
                    <a:ext uri="{0D108BD9-81ED-4DB2-BD59-A6C34878D82A}">
                      <a16:rowId xmlns:a16="http://schemas.microsoft.com/office/drawing/2014/main" val="10010"/>
                    </a:ext>
                  </a:extLst>
                </a:tr>
              </a:tbl>
            </a:graphicData>
          </a:graphic>
        </p:graphicFrame>
        <p:sp>
          <p:nvSpPr>
            <p:cNvPr id="693" name="Google Shape;693;p32"/>
            <p:cNvSpPr/>
            <p:nvPr/>
          </p:nvSpPr>
          <p:spPr>
            <a:xfrm>
              <a:off x="4376057" y="5254565"/>
              <a:ext cx="237600" cy="463200"/>
            </a:xfrm>
            <a:prstGeom prst="up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4" name="Google Shape;694;p32"/>
            <p:cNvSpPr/>
            <p:nvPr/>
          </p:nvSpPr>
          <p:spPr>
            <a:xfrm>
              <a:off x="5931724" y="5230814"/>
              <a:ext cx="237600" cy="463200"/>
            </a:xfrm>
            <a:prstGeom prst="up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5" name="Google Shape;695;p32"/>
            <p:cNvSpPr/>
            <p:nvPr/>
          </p:nvSpPr>
          <p:spPr>
            <a:xfrm>
              <a:off x="7475515" y="5218083"/>
              <a:ext cx="237600" cy="463200"/>
            </a:xfrm>
            <a:prstGeom prst="up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6" name="Google Shape;696;p32"/>
            <p:cNvSpPr/>
            <p:nvPr/>
          </p:nvSpPr>
          <p:spPr>
            <a:xfrm>
              <a:off x="8983678" y="5217227"/>
              <a:ext cx="237600" cy="463200"/>
            </a:xfrm>
            <a:prstGeom prst="up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7" name="Google Shape;697;p32"/>
            <p:cNvSpPr txBox="1"/>
            <p:nvPr/>
          </p:nvSpPr>
          <p:spPr>
            <a:xfrm>
              <a:off x="4109829" y="5690891"/>
              <a:ext cx="5557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Useful             Useful               Useful               Useful</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1524000" y="0"/>
          <a:ext cx="0" cy="0"/>
          <a:chOff x="0" y="0"/>
          <a:chExt cx="0" cy="0"/>
        </a:xfrm>
      </p:grpSpPr>
      <p:sp>
        <p:nvSpPr>
          <p:cNvPr id="703" name="Google Shape;703;p33"/>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Titanic Survivor Data</a:t>
            </a:r>
            <a:endParaRPr/>
          </a:p>
        </p:txBody>
      </p:sp>
      <p:graphicFrame>
        <p:nvGraphicFramePr>
          <p:cNvPr id="704" name="Google Shape;704;p33"/>
          <p:cNvGraphicFramePr/>
          <p:nvPr>
            <p:extLst>
              <p:ext uri="{D42A27DB-BD31-4B8C-83A1-F6EECF244321}">
                <p14:modId xmlns:p14="http://schemas.microsoft.com/office/powerpoint/2010/main" val="3985612129"/>
              </p:ext>
            </p:extLst>
          </p:nvPr>
        </p:nvGraphicFramePr>
        <p:xfrm>
          <a:off x="1768588" y="1092200"/>
          <a:ext cx="8740200" cy="4079350"/>
        </p:xfrm>
        <a:graphic>
          <a:graphicData uri="http://schemas.openxmlformats.org/drawingml/2006/table">
            <a:tbl>
              <a:tblPr firstRow="1" bandRow="1">
                <a:noFill/>
                <a:tableStyleId>{F1670BA8-5057-49C1-9A1E-2C3DC85C62D6}</a:tableStyleId>
              </a:tblPr>
              <a:tblGrid>
                <a:gridCol w="1456700">
                  <a:extLst>
                    <a:ext uri="{9D8B030D-6E8A-4147-A177-3AD203B41FA5}">
                      <a16:colId xmlns:a16="http://schemas.microsoft.com/office/drawing/2014/main" val="20000"/>
                    </a:ext>
                  </a:extLst>
                </a:gridCol>
                <a:gridCol w="1456700">
                  <a:extLst>
                    <a:ext uri="{9D8B030D-6E8A-4147-A177-3AD203B41FA5}">
                      <a16:colId xmlns:a16="http://schemas.microsoft.com/office/drawing/2014/main" val="20001"/>
                    </a:ext>
                  </a:extLst>
                </a:gridCol>
                <a:gridCol w="1456700">
                  <a:extLst>
                    <a:ext uri="{9D8B030D-6E8A-4147-A177-3AD203B41FA5}">
                      <a16:colId xmlns:a16="http://schemas.microsoft.com/office/drawing/2014/main" val="20002"/>
                    </a:ext>
                  </a:extLst>
                </a:gridCol>
                <a:gridCol w="1456700">
                  <a:extLst>
                    <a:ext uri="{9D8B030D-6E8A-4147-A177-3AD203B41FA5}">
                      <a16:colId xmlns:a16="http://schemas.microsoft.com/office/drawing/2014/main" val="20003"/>
                    </a:ext>
                  </a:extLst>
                </a:gridCol>
                <a:gridCol w="1456700">
                  <a:extLst>
                    <a:ext uri="{9D8B030D-6E8A-4147-A177-3AD203B41FA5}">
                      <a16:colId xmlns:a16="http://schemas.microsoft.com/office/drawing/2014/main" val="20004"/>
                    </a:ext>
                  </a:extLst>
                </a:gridCol>
                <a:gridCol w="1456700">
                  <a:extLst>
                    <a:ext uri="{9D8B030D-6E8A-4147-A177-3AD203B41FA5}">
                      <a16:colId xmlns:a16="http://schemas.microsoft.com/office/drawing/2014/main" val="20005"/>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Passenger ID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Survived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Male/Female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Age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Sibsize</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Zodiac Sign</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32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3</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12</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u="none" strike="noStrike" cap="none"/>
                        <a:t>67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45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u="none" strike="noStrike" cap="none"/>
                        <a:t>6</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a:t>
                      </a:r>
                      <a:r>
                        <a:rPr lang="en-US" sz="1800" i="1" u="none" strike="noStrike" cap="none"/>
                        <a:t>6</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3</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12</a:t>
                      </a:r>
                      <a:endParaRPr sz="1400" u="none" strike="noStrike" cap="none"/>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0009</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8</a:t>
                      </a:r>
                      <a:endParaRPr sz="1400" u="none" strike="noStrike" cap="none"/>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1317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6</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a:t>
                      </a:r>
                      <a:endParaRPr sz="1400" u="none" strike="noStrike" cap="none"/>
                    </a:p>
                  </a:txBody>
                  <a:tcPr marL="91450" marR="91450" marT="45725" marB="45725"/>
                </a:tc>
                <a:extLst>
                  <a:ext uri="{0D108BD9-81ED-4DB2-BD59-A6C34878D82A}">
                    <a16:rowId xmlns:a16="http://schemas.microsoft.com/office/drawing/2014/main" val="10010"/>
                  </a:ext>
                </a:extLst>
              </a:tr>
            </a:tbl>
          </a:graphicData>
        </a:graphic>
      </p:graphicFrame>
      <p:sp>
        <p:nvSpPr>
          <p:cNvPr id="705" name="Google Shape;705;p33"/>
          <p:cNvSpPr txBox="1"/>
          <p:nvPr/>
        </p:nvSpPr>
        <p:spPr>
          <a:xfrm>
            <a:off x="3681402" y="5891200"/>
            <a:ext cx="6622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Label           Feature            Feature         Feature          </a:t>
            </a:r>
            <a:r>
              <a:rPr lang="en-US" sz="1800" b="0" i="0" u="none" strike="noStrike" cap="none">
                <a:solidFill>
                  <a:srgbClr val="FF0000"/>
                </a:solidFill>
                <a:latin typeface="Arial"/>
                <a:ea typeface="Arial"/>
                <a:cs typeface="Arial"/>
                <a:sym typeface="Arial"/>
              </a:rPr>
              <a:t>Feature</a:t>
            </a:r>
            <a:endParaRPr sz="1400" b="0" i="0" u="none" strike="noStrike" cap="none">
              <a:solidFill>
                <a:srgbClr val="000000"/>
              </a:solidFill>
              <a:latin typeface="Arial"/>
              <a:ea typeface="Arial"/>
              <a:cs typeface="Arial"/>
              <a:sym typeface="Arial"/>
            </a:endParaRPr>
          </a:p>
        </p:txBody>
      </p:sp>
      <p:sp>
        <p:nvSpPr>
          <p:cNvPr id="706" name="Google Shape;706;p33"/>
          <p:cNvSpPr/>
          <p:nvPr/>
        </p:nvSpPr>
        <p:spPr>
          <a:xfrm>
            <a:off x="5252851" y="5254565"/>
            <a:ext cx="237600" cy="463200"/>
          </a:xfrm>
          <a:prstGeom prst="up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7" name="Google Shape;707;p33"/>
          <p:cNvSpPr/>
          <p:nvPr/>
        </p:nvSpPr>
        <p:spPr>
          <a:xfrm>
            <a:off x="6713512" y="5254565"/>
            <a:ext cx="237600" cy="463200"/>
          </a:xfrm>
          <a:prstGeom prst="up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33"/>
          <p:cNvSpPr/>
          <p:nvPr/>
        </p:nvSpPr>
        <p:spPr>
          <a:xfrm>
            <a:off x="8199957" y="5206384"/>
            <a:ext cx="237600" cy="463200"/>
          </a:xfrm>
          <a:prstGeom prst="up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9" name="Google Shape;709;p33"/>
          <p:cNvSpPr/>
          <p:nvPr/>
        </p:nvSpPr>
        <p:spPr>
          <a:xfrm>
            <a:off x="9648743" y="5235892"/>
            <a:ext cx="237600" cy="463200"/>
          </a:xfrm>
          <a:prstGeom prst="upArrow">
            <a:avLst>
              <a:gd name="adj1" fmla="val 50000"/>
              <a:gd name="adj2" fmla="val 5000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0" name="Google Shape;710;p33"/>
          <p:cNvSpPr txBox="1"/>
          <p:nvPr/>
        </p:nvSpPr>
        <p:spPr>
          <a:xfrm>
            <a:off x="3642930" y="5667026"/>
            <a:ext cx="6699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Useful           Useful              Useful           Useful            </a:t>
            </a:r>
            <a:r>
              <a:rPr lang="en-US" sz="1800" b="0" i="0" u="none" strike="noStrike" cap="none">
                <a:solidFill>
                  <a:srgbClr val="FF0000"/>
                </a:solidFill>
                <a:latin typeface="Arial"/>
                <a:ea typeface="Arial"/>
                <a:cs typeface="Arial"/>
                <a:sym typeface="Arial"/>
              </a:rPr>
              <a:t>Useless</a:t>
            </a:r>
            <a:endParaRPr sz="1400" b="0" i="0" u="none" strike="noStrike" cap="none">
              <a:solidFill>
                <a:srgbClr val="000000"/>
              </a:solidFill>
              <a:latin typeface="Arial"/>
              <a:ea typeface="Arial"/>
              <a:cs typeface="Arial"/>
              <a:sym typeface="Arial"/>
            </a:endParaRPr>
          </a:p>
        </p:txBody>
      </p:sp>
      <p:sp>
        <p:nvSpPr>
          <p:cNvPr id="711" name="Google Shape;711;p33"/>
          <p:cNvSpPr/>
          <p:nvPr/>
        </p:nvSpPr>
        <p:spPr>
          <a:xfrm>
            <a:off x="3885159" y="5254565"/>
            <a:ext cx="237600" cy="463200"/>
          </a:xfrm>
          <a:prstGeom prst="up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1524000" y="0"/>
          <a:ext cx="0" cy="0"/>
          <a:chOff x="0" y="0"/>
          <a:chExt cx="0" cy="0"/>
        </a:xfrm>
      </p:grpSpPr>
      <p:sp>
        <p:nvSpPr>
          <p:cNvPr id="717" name="Google Shape;717;p34"/>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Feature Selection</a:t>
            </a:r>
            <a:endParaRPr/>
          </a:p>
        </p:txBody>
      </p:sp>
      <p:graphicFrame>
        <p:nvGraphicFramePr>
          <p:cNvPr id="718" name="Google Shape;718;p34"/>
          <p:cNvGraphicFramePr/>
          <p:nvPr>
            <p:extLst>
              <p:ext uri="{D42A27DB-BD31-4B8C-83A1-F6EECF244321}">
                <p14:modId xmlns:p14="http://schemas.microsoft.com/office/powerpoint/2010/main" val="822302453"/>
              </p:ext>
            </p:extLst>
          </p:nvPr>
        </p:nvGraphicFramePr>
        <p:xfrm>
          <a:off x="1768592" y="1311940"/>
          <a:ext cx="8740200" cy="4079350"/>
        </p:xfrm>
        <a:graphic>
          <a:graphicData uri="http://schemas.openxmlformats.org/drawingml/2006/table">
            <a:tbl>
              <a:tblPr firstRow="1" bandRow="1">
                <a:noFill/>
                <a:tableStyleId>{F1670BA8-5057-49C1-9A1E-2C3DC85C62D6}</a:tableStyleId>
              </a:tblPr>
              <a:tblGrid>
                <a:gridCol w="1456700">
                  <a:extLst>
                    <a:ext uri="{9D8B030D-6E8A-4147-A177-3AD203B41FA5}">
                      <a16:colId xmlns:a16="http://schemas.microsoft.com/office/drawing/2014/main" val="20000"/>
                    </a:ext>
                  </a:extLst>
                </a:gridCol>
                <a:gridCol w="1456700">
                  <a:extLst>
                    <a:ext uri="{9D8B030D-6E8A-4147-A177-3AD203B41FA5}">
                      <a16:colId xmlns:a16="http://schemas.microsoft.com/office/drawing/2014/main" val="20001"/>
                    </a:ext>
                  </a:extLst>
                </a:gridCol>
                <a:gridCol w="1456700">
                  <a:extLst>
                    <a:ext uri="{9D8B030D-6E8A-4147-A177-3AD203B41FA5}">
                      <a16:colId xmlns:a16="http://schemas.microsoft.com/office/drawing/2014/main" val="20002"/>
                    </a:ext>
                  </a:extLst>
                </a:gridCol>
                <a:gridCol w="1456700">
                  <a:extLst>
                    <a:ext uri="{9D8B030D-6E8A-4147-A177-3AD203B41FA5}">
                      <a16:colId xmlns:a16="http://schemas.microsoft.com/office/drawing/2014/main" val="20003"/>
                    </a:ext>
                  </a:extLst>
                </a:gridCol>
                <a:gridCol w="1456700">
                  <a:extLst>
                    <a:ext uri="{9D8B030D-6E8A-4147-A177-3AD203B41FA5}">
                      <a16:colId xmlns:a16="http://schemas.microsoft.com/office/drawing/2014/main" val="20004"/>
                    </a:ext>
                  </a:extLst>
                </a:gridCol>
                <a:gridCol w="1456700">
                  <a:extLst>
                    <a:ext uri="{9D8B030D-6E8A-4147-A177-3AD203B41FA5}">
                      <a16:colId xmlns:a16="http://schemas.microsoft.com/office/drawing/2014/main" val="20005"/>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Passenger ID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Survived</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Male/Female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Age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Sibsize</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Zodiac Sign</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32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3</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12</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u="none" strike="noStrike" cap="none"/>
                        <a:t>67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45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0" u="none" strike="noStrike" cap="none"/>
                        <a:t>6</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a:t>
                      </a:r>
                      <a:r>
                        <a:rPr lang="en-US" sz="1800" i="1" u="none" strike="noStrike" cap="none"/>
                        <a:t>6</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3</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53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12</a:t>
                      </a:r>
                      <a:endParaRPr sz="1400" u="none" strike="noStrike" cap="none"/>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0009</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8</a:t>
                      </a:r>
                      <a:endParaRPr sz="1400" u="none" strike="noStrike" cap="none"/>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1317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6</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a:t>
                      </a:r>
                      <a:endParaRPr sz="1400" u="none" strike="noStrike" cap="none"/>
                    </a:p>
                  </a:txBody>
                  <a:tcPr marL="91450" marR="91450" marT="45725" marB="45725"/>
                </a:tc>
                <a:extLst>
                  <a:ext uri="{0D108BD9-81ED-4DB2-BD59-A6C34878D82A}">
                    <a16:rowId xmlns:a16="http://schemas.microsoft.com/office/drawing/2014/main" val="10010"/>
                  </a:ext>
                </a:extLst>
              </a:tr>
            </a:tbl>
          </a:graphicData>
        </a:graphic>
      </p:graphicFrame>
      <p:sp>
        <p:nvSpPr>
          <p:cNvPr id="719" name="Google Shape;719;p34"/>
          <p:cNvSpPr/>
          <p:nvPr/>
        </p:nvSpPr>
        <p:spPr>
          <a:xfrm>
            <a:off x="5252851" y="5559365"/>
            <a:ext cx="237506" cy="463138"/>
          </a:xfrm>
          <a:prstGeom prst="up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0" name="Google Shape;720;p34"/>
          <p:cNvSpPr/>
          <p:nvPr/>
        </p:nvSpPr>
        <p:spPr>
          <a:xfrm>
            <a:off x="6713512" y="5559365"/>
            <a:ext cx="237506" cy="463138"/>
          </a:xfrm>
          <a:prstGeom prst="up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1" name="Google Shape;721;p34"/>
          <p:cNvSpPr/>
          <p:nvPr/>
        </p:nvSpPr>
        <p:spPr>
          <a:xfrm>
            <a:off x="8199957" y="5511184"/>
            <a:ext cx="237506" cy="463138"/>
          </a:xfrm>
          <a:prstGeom prst="up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2" name="Google Shape;722;p34"/>
          <p:cNvSpPr/>
          <p:nvPr/>
        </p:nvSpPr>
        <p:spPr>
          <a:xfrm>
            <a:off x="9648743" y="5540692"/>
            <a:ext cx="237506" cy="463138"/>
          </a:xfrm>
          <a:prstGeom prst="upArrow">
            <a:avLst>
              <a:gd name="adj1" fmla="val 50000"/>
              <a:gd name="adj2" fmla="val 5000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3" name="Google Shape;723;p34"/>
          <p:cNvSpPr/>
          <p:nvPr/>
        </p:nvSpPr>
        <p:spPr>
          <a:xfrm>
            <a:off x="3885159" y="5559365"/>
            <a:ext cx="237506" cy="463138"/>
          </a:xfrm>
          <a:prstGeom prst="up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4" name="Google Shape;724;p34"/>
          <p:cNvSpPr txBox="1"/>
          <p:nvPr/>
        </p:nvSpPr>
        <p:spPr>
          <a:xfrm>
            <a:off x="4943282" y="6062561"/>
            <a:ext cx="559210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GI = 0.11        GI = 0.23        GI = 0.28         GI = 0.98</a:t>
            </a:r>
            <a:endParaRPr sz="1400" b="0" i="0" u="none" strike="noStrike" cap="none">
              <a:solidFill>
                <a:srgbClr val="000000"/>
              </a:solidFill>
              <a:latin typeface="Arial"/>
              <a:ea typeface="Arial"/>
              <a:cs typeface="Arial"/>
              <a:sym typeface="Arial"/>
            </a:endParaRPr>
          </a:p>
        </p:txBody>
      </p:sp>
      <p:cxnSp>
        <p:nvCxnSpPr>
          <p:cNvPr id="725" name="Google Shape;725;p34"/>
          <p:cNvCxnSpPr/>
          <p:nvPr/>
        </p:nvCxnSpPr>
        <p:spPr>
          <a:xfrm>
            <a:off x="8969829" y="1258784"/>
            <a:ext cx="1531913" cy="4217456"/>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6862"/>
              </a:srgbClr>
            </a:outerShdw>
          </a:effectLst>
        </p:spPr>
      </p:cxnSp>
      <p:cxnSp>
        <p:nvCxnSpPr>
          <p:cNvPr id="726" name="Google Shape;726;p34"/>
          <p:cNvCxnSpPr/>
          <p:nvPr/>
        </p:nvCxnSpPr>
        <p:spPr>
          <a:xfrm flipH="1">
            <a:off x="8967850" y="1268679"/>
            <a:ext cx="1531913" cy="4217456"/>
          </a:xfrm>
          <a:prstGeom prst="straightConnector1">
            <a:avLst/>
          </a:prstGeom>
          <a:noFill/>
          <a:ln w="76200" cap="flat" cmpd="sng">
            <a:solidFill>
              <a:srgbClr val="FF0000"/>
            </a:solidFill>
            <a:prstDash val="solid"/>
            <a:round/>
            <a:headEnd type="none" w="sm" len="sm"/>
            <a:tailEnd type="none" w="sm" len="sm"/>
          </a:ln>
          <a:effectLst>
            <a:outerShdw blurRad="40000" dist="20000" dir="5400000" rotWithShape="0">
              <a:srgbClr val="000000">
                <a:alpha val="36862"/>
              </a:srgbClr>
            </a:outerShdw>
          </a:effec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1524000" y="0"/>
          <a:ext cx="0" cy="0"/>
          <a:chOff x="0" y="0"/>
          <a:chExt cx="0" cy="0"/>
        </a:xfrm>
      </p:grpSpPr>
      <p:sp>
        <p:nvSpPr>
          <p:cNvPr id="731" name="Google Shape;731;p35"/>
          <p:cNvSpPr txBox="1">
            <a:spLocks noGrp="1"/>
          </p:cNvSpPr>
          <p:nvPr>
            <p:ph type="title"/>
          </p:nvPr>
        </p:nvSpPr>
        <p:spPr>
          <a:xfrm>
            <a:off x="0" y="460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Recursive Binary Splitting (RBS) When to Stop Splitting?</a:t>
            </a:r>
            <a:endParaRPr/>
          </a:p>
        </p:txBody>
      </p:sp>
      <p:sp>
        <p:nvSpPr>
          <p:cNvPr id="732" name="Google Shape;732;p35"/>
          <p:cNvSpPr txBox="1">
            <a:spLocks noGrp="1"/>
          </p:cNvSpPr>
          <p:nvPr>
            <p:ph type="body" idx="1"/>
          </p:nvPr>
        </p:nvSpPr>
        <p:spPr>
          <a:xfrm>
            <a:off x="1761500" y="1524000"/>
            <a:ext cx="52194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Char char="•"/>
            </a:pPr>
            <a:r>
              <a:rPr lang="en-US" sz="2400"/>
              <a:t>Set a minimum number of training inputs to use in each leaf (minimum number of affected objects per decision)</a:t>
            </a:r>
            <a:endParaRPr/>
          </a:p>
          <a:p>
            <a:pPr marL="342900" lvl="0" indent="-342900" algn="l" rtl="0">
              <a:lnSpc>
                <a:spcPct val="100000"/>
              </a:lnSpc>
              <a:spcBef>
                <a:spcPts val="480"/>
              </a:spcBef>
              <a:spcAft>
                <a:spcPts val="0"/>
              </a:spcAft>
              <a:buSzPts val="2400"/>
              <a:buChar char="•"/>
            </a:pPr>
            <a:r>
              <a:rPr lang="en-US" sz="2400"/>
              <a:t>Set a maximum depth to model (length of the longest path from the root)</a:t>
            </a:r>
            <a:endParaRPr/>
          </a:p>
          <a:p>
            <a:pPr marL="342900" lvl="0" indent="-342900" algn="l" rtl="0">
              <a:lnSpc>
                <a:spcPct val="100000"/>
              </a:lnSpc>
              <a:spcBef>
                <a:spcPts val="480"/>
              </a:spcBef>
              <a:spcAft>
                <a:spcPts val="0"/>
              </a:spcAft>
              <a:buSzPts val="2400"/>
              <a:buChar char="•"/>
            </a:pPr>
            <a:r>
              <a:rPr lang="en-US" sz="2400"/>
              <a:t>Depth should be a small fraction of total number of features</a:t>
            </a:r>
            <a:endParaRPr/>
          </a:p>
          <a:p>
            <a:pPr marL="342900" lvl="0" indent="-342900" algn="l" rtl="0">
              <a:lnSpc>
                <a:spcPct val="100000"/>
              </a:lnSpc>
              <a:spcBef>
                <a:spcPts val="480"/>
              </a:spcBef>
              <a:spcAft>
                <a:spcPts val="0"/>
              </a:spcAft>
              <a:buSzPts val="2400"/>
              <a:buChar char="•"/>
            </a:pPr>
            <a:r>
              <a:rPr lang="en-US" sz="2400"/>
              <a:t>Use feature selection to help set depth</a:t>
            </a:r>
            <a:endParaRPr/>
          </a:p>
        </p:txBody>
      </p:sp>
      <p:pic>
        <p:nvPicPr>
          <p:cNvPr id="733" name="Google Shape;733;p35" descr="A close up of a flower&#10;&#10;Description automatically generated"/>
          <p:cNvPicPr preferRelativeResize="0">
            <a:picLocks noGrp="1"/>
          </p:cNvPicPr>
          <p:nvPr>
            <p:ph type="body" idx="2"/>
          </p:nvPr>
        </p:nvPicPr>
        <p:blipFill rotWithShape="1">
          <a:blip r:embed="rId3">
            <a:alphaModFix/>
          </a:blip>
          <a:srcRect/>
          <a:stretch/>
        </p:blipFill>
        <p:spPr>
          <a:xfrm rot="10800000" flipH="1">
            <a:off x="6922600" y="2090400"/>
            <a:ext cx="3669300" cy="3608700"/>
          </a:xfrm>
          <a:prstGeom prst="rect">
            <a:avLst/>
          </a:prstGeom>
          <a:noFill/>
          <a:ln>
            <a:noFill/>
          </a:ln>
        </p:spPr>
      </p:pic>
      <p:sp>
        <p:nvSpPr>
          <p:cNvPr id="734" name="Google Shape;734;p35"/>
          <p:cNvSpPr txBox="1"/>
          <p:nvPr/>
        </p:nvSpPr>
        <p:spPr>
          <a:xfrm>
            <a:off x="6940138" y="2008907"/>
            <a:ext cx="3185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Root           Root             Root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1524000" y="0"/>
          <a:ext cx="0" cy="0"/>
          <a:chOff x="0" y="0"/>
          <a:chExt cx="0" cy="0"/>
        </a:xfrm>
      </p:grpSpPr>
      <p:sp>
        <p:nvSpPr>
          <p:cNvPr id="739" name="Google Shape;739;p36"/>
          <p:cNvSpPr txBox="1">
            <a:spLocks noGrp="1"/>
          </p:cNvSpPr>
          <p:nvPr>
            <p:ph type="ctrTitle"/>
          </p:nvPr>
        </p:nvSpPr>
        <p:spPr>
          <a:xfrm>
            <a:off x="2209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Let’s Try A Real Example</a:t>
            </a:r>
            <a:endParaRPr/>
          </a:p>
        </p:txBody>
      </p:sp>
      <p:sp>
        <p:nvSpPr>
          <p:cNvPr id="740" name="Google Shape;740;p36"/>
          <p:cNvSpPr txBox="1">
            <a:spLocks noGrp="1"/>
          </p:cNvSpPr>
          <p:nvPr>
            <p:ph type="subTitle" idx="1"/>
          </p:nvPr>
        </p:nvSpPr>
        <p:spPr>
          <a:xfrm>
            <a:off x="2895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200"/>
              <a:buNone/>
            </a:pPr>
            <a:r>
              <a:rPr lang="en-US"/>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1524000" y="0"/>
          <a:ext cx="0" cy="0"/>
          <a:chOff x="0" y="0"/>
          <a:chExt cx="0" cy="0"/>
        </a:xfrm>
      </p:grpSpPr>
      <p:sp>
        <p:nvSpPr>
          <p:cNvPr id="745" name="Google Shape;745;gdc48ca317c_0_266"/>
          <p:cNvSpPr/>
          <p:nvPr/>
        </p:nvSpPr>
        <p:spPr>
          <a:xfrm>
            <a:off x="2525487" y="1937656"/>
            <a:ext cx="1805100" cy="1460700"/>
          </a:xfrm>
          <a:prstGeom prst="roundRect">
            <a:avLst>
              <a:gd name="adj" fmla="val 16667"/>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Define an ML problem and propose a solution</a:t>
            </a:r>
            <a:endParaRPr sz="1400" b="0" i="0" u="none" strike="noStrike" cap="none">
              <a:solidFill>
                <a:srgbClr val="000000"/>
              </a:solidFill>
              <a:latin typeface="Arial"/>
              <a:ea typeface="Arial"/>
              <a:cs typeface="Arial"/>
              <a:sym typeface="Arial"/>
            </a:endParaRPr>
          </a:p>
        </p:txBody>
      </p:sp>
      <p:sp>
        <p:nvSpPr>
          <p:cNvPr id="746" name="Google Shape;746;gdc48ca317c_0_266"/>
          <p:cNvSpPr/>
          <p:nvPr/>
        </p:nvSpPr>
        <p:spPr>
          <a:xfrm>
            <a:off x="4806536" y="1937656"/>
            <a:ext cx="1805100" cy="1460700"/>
          </a:xfrm>
          <a:prstGeom prst="roundRect">
            <a:avLst>
              <a:gd name="adj" fmla="val 16667"/>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Construct your dataset</a:t>
            </a:r>
            <a:endParaRPr sz="1400" b="0" i="0" u="none" strike="noStrike" cap="none">
              <a:solidFill>
                <a:srgbClr val="000000"/>
              </a:solidFill>
              <a:latin typeface="Arial"/>
              <a:ea typeface="Arial"/>
              <a:cs typeface="Arial"/>
              <a:sym typeface="Arial"/>
            </a:endParaRPr>
          </a:p>
        </p:txBody>
      </p:sp>
      <p:sp>
        <p:nvSpPr>
          <p:cNvPr id="747" name="Google Shape;747;gdc48ca317c_0_266"/>
          <p:cNvSpPr/>
          <p:nvPr/>
        </p:nvSpPr>
        <p:spPr>
          <a:xfrm>
            <a:off x="7067796" y="1937656"/>
            <a:ext cx="1805100" cy="1460700"/>
          </a:xfrm>
          <a:prstGeom prst="roundRect">
            <a:avLst>
              <a:gd name="adj" fmla="val 16667"/>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Transform your dataset &amp; select features</a:t>
            </a:r>
            <a:endParaRPr sz="1400" b="0" i="0" u="none" strike="noStrike" cap="none">
              <a:solidFill>
                <a:srgbClr val="000000"/>
              </a:solidFill>
              <a:latin typeface="Arial"/>
              <a:ea typeface="Arial"/>
              <a:cs typeface="Arial"/>
              <a:sym typeface="Arial"/>
            </a:endParaRPr>
          </a:p>
        </p:txBody>
      </p:sp>
      <p:sp>
        <p:nvSpPr>
          <p:cNvPr id="748" name="Google Shape;748;gdc48ca317c_0_266"/>
          <p:cNvSpPr/>
          <p:nvPr/>
        </p:nvSpPr>
        <p:spPr>
          <a:xfrm>
            <a:off x="7067797" y="4096986"/>
            <a:ext cx="1805100" cy="1460700"/>
          </a:xfrm>
          <a:prstGeom prst="roundRect">
            <a:avLst>
              <a:gd name="adj" fmla="val 16667"/>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Choose and train a model</a:t>
            </a:r>
            <a:endParaRPr sz="1400" b="0" i="0" u="none" strike="noStrike" cap="none">
              <a:solidFill>
                <a:srgbClr val="000000"/>
              </a:solidFill>
              <a:latin typeface="Arial"/>
              <a:ea typeface="Arial"/>
              <a:cs typeface="Arial"/>
              <a:sym typeface="Arial"/>
            </a:endParaRPr>
          </a:p>
        </p:txBody>
      </p:sp>
      <p:sp>
        <p:nvSpPr>
          <p:cNvPr id="749" name="Google Shape;749;gdc48ca317c_0_266"/>
          <p:cNvSpPr/>
          <p:nvPr/>
        </p:nvSpPr>
        <p:spPr>
          <a:xfrm>
            <a:off x="4806536" y="4096986"/>
            <a:ext cx="1805100" cy="14607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Test and validate your model</a:t>
            </a:r>
            <a:endParaRPr sz="1400" b="0" i="0" u="none" strike="noStrike" cap="none">
              <a:solidFill>
                <a:srgbClr val="000000"/>
              </a:solidFill>
              <a:latin typeface="Arial"/>
              <a:ea typeface="Arial"/>
              <a:cs typeface="Arial"/>
              <a:sym typeface="Arial"/>
            </a:endParaRPr>
          </a:p>
        </p:txBody>
      </p:sp>
      <p:sp>
        <p:nvSpPr>
          <p:cNvPr id="750" name="Google Shape;750;gdc48ca317c_0_266"/>
          <p:cNvSpPr/>
          <p:nvPr/>
        </p:nvSpPr>
        <p:spPr>
          <a:xfrm>
            <a:off x="2525486" y="4106882"/>
            <a:ext cx="1805100" cy="14607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Use the model to make predictions</a:t>
            </a:r>
            <a:endParaRPr sz="1400" b="0" i="0" u="none" strike="noStrike" cap="none">
              <a:solidFill>
                <a:srgbClr val="000000"/>
              </a:solidFill>
              <a:latin typeface="Arial"/>
              <a:ea typeface="Arial"/>
              <a:cs typeface="Arial"/>
              <a:sym typeface="Arial"/>
            </a:endParaRPr>
          </a:p>
        </p:txBody>
      </p:sp>
      <p:sp>
        <p:nvSpPr>
          <p:cNvPr id="751" name="Google Shape;751;gdc48ca317c_0_266"/>
          <p:cNvSpPr/>
          <p:nvPr/>
        </p:nvSpPr>
        <p:spPr>
          <a:xfrm>
            <a:off x="4330535" y="2596734"/>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2" name="Google Shape;752;gdc48ca317c_0_266"/>
          <p:cNvSpPr/>
          <p:nvPr/>
        </p:nvSpPr>
        <p:spPr>
          <a:xfrm>
            <a:off x="6611584" y="2596735"/>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3" name="Google Shape;753;gdc48ca317c_0_266"/>
          <p:cNvSpPr/>
          <p:nvPr/>
        </p:nvSpPr>
        <p:spPr>
          <a:xfrm flipH="1">
            <a:off x="6611484" y="4658565"/>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gdc48ca317c_0_266"/>
          <p:cNvSpPr/>
          <p:nvPr/>
        </p:nvSpPr>
        <p:spPr>
          <a:xfrm flipH="1">
            <a:off x="4318059" y="4658562"/>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5" name="Google Shape;755;gdc48ca317c_0_266"/>
          <p:cNvSpPr/>
          <p:nvPr/>
        </p:nvSpPr>
        <p:spPr>
          <a:xfrm>
            <a:off x="8973787" y="2760021"/>
            <a:ext cx="653100" cy="2077200"/>
          </a:xfrm>
          <a:prstGeom prst="curvedLeftArrow">
            <a:avLst>
              <a:gd name="adj1" fmla="val 25000"/>
              <a:gd name="adj2" fmla="val 50000"/>
              <a:gd name="adj3" fmla="val 25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6" name="Google Shape;756;gdc48ca317c_0_266"/>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Machine Learning Workflow</a:t>
            </a:r>
            <a:endParaRPr/>
          </a:p>
        </p:txBody>
      </p:sp>
      <p:sp>
        <p:nvSpPr>
          <p:cNvPr id="757" name="Google Shape;757;gdc48ca317c_0_266"/>
          <p:cNvSpPr/>
          <p:nvPr/>
        </p:nvSpPr>
        <p:spPr>
          <a:xfrm>
            <a:off x="2192977" y="1640774"/>
            <a:ext cx="2363100" cy="198330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8" name="Google Shape;758;gdc48ca317c_0_266"/>
          <p:cNvSpPr txBox="1"/>
          <p:nvPr/>
        </p:nvSpPr>
        <p:spPr>
          <a:xfrm>
            <a:off x="2111552" y="5728126"/>
            <a:ext cx="7674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How do I classify Iris flowers in my area based on their floral dimensions?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1524000" y="0"/>
          <a:ext cx="0" cy="0"/>
          <a:chOff x="0" y="0"/>
          <a:chExt cx="0" cy="0"/>
        </a:xfrm>
      </p:grpSpPr>
      <p:sp>
        <p:nvSpPr>
          <p:cNvPr id="763" name="Google Shape;763;gb6778b3aa0_0_698"/>
          <p:cNvSpPr/>
          <p:nvPr/>
        </p:nvSpPr>
        <p:spPr>
          <a:xfrm>
            <a:off x="2525487" y="1937656"/>
            <a:ext cx="1805100" cy="1460700"/>
          </a:xfrm>
          <a:prstGeom prst="roundRect">
            <a:avLst>
              <a:gd name="adj" fmla="val 16667"/>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Define an ML problem and propose a solution</a:t>
            </a:r>
            <a:endParaRPr sz="1400" b="0" i="0" u="none" strike="noStrike" cap="none">
              <a:solidFill>
                <a:srgbClr val="000000"/>
              </a:solidFill>
              <a:latin typeface="Arial"/>
              <a:ea typeface="Arial"/>
              <a:cs typeface="Arial"/>
              <a:sym typeface="Arial"/>
            </a:endParaRPr>
          </a:p>
        </p:txBody>
      </p:sp>
      <p:sp>
        <p:nvSpPr>
          <p:cNvPr id="764" name="Google Shape;764;gb6778b3aa0_0_698"/>
          <p:cNvSpPr/>
          <p:nvPr/>
        </p:nvSpPr>
        <p:spPr>
          <a:xfrm>
            <a:off x="4806536" y="1937656"/>
            <a:ext cx="1805100" cy="1460700"/>
          </a:xfrm>
          <a:prstGeom prst="roundRect">
            <a:avLst>
              <a:gd name="adj" fmla="val 16667"/>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Construct your dataset</a:t>
            </a:r>
            <a:endParaRPr sz="1400" b="0" i="0" u="none" strike="noStrike" cap="none">
              <a:solidFill>
                <a:srgbClr val="000000"/>
              </a:solidFill>
              <a:latin typeface="Arial"/>
              <a:ea typeface="Arial"/>
              <a:cs typeface="Arial"/>
              <a:sym typeface="Arial"/>
            </a:endParaRPr>
          </a:p>
        </p:txBody>
      </p:sp>
      <p:sp>
        <p:nvSpPr>
          <p:cNvPr id="765" name="Google Shape;765;gb6778b3aa0_0_698"/>
          <p:cNvSpPr/>
          <p:nvPr/>
        </p:nvSpPr>
        <p:spPr>
          <a:xfrm>
            <a:off x="7067796" y="1937656"/>
            <a:ext cx="1805100" cy="1460700"/>
          </a:xfrm>
          <a:prstGeom prst="roundRect">
            <a:avLst>
              <a:gd name="adj" fmla="val 16667"/>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Transform your dataset &amp; select features</a:t>
            </a:r>
            <a:endParaRPr sz="1400" b="0" i="0" u="none" strike="noStrike" cap="none">
              <a:solidFill>
                <a:srgbClr val="000000"/>
              </a:solidFill>
              <a:latin typeface="Arial"/>
              <a:ea typeface="Arial"/>
              <a:cs typeface="Arial"/>
              <a:sym typeface="Arial"/>
            </a:endParaRPr>
          </a:p>
        </p:txBody>
      </p:sp>
      <p:sp>
        <p:nvSpPr>
          <p:cNvPr id="766" name="Google Shape;766;gb6778b3aa0_0_698"/>
          <p:cNvSpPr/>
          <p:nvPr/>
        </p:nvSpPr>
        <p:spPr>
          <a:xfrm>
            <a:off x="7067797" y="4096986"/>
            <a:ext cx="1805100" cy="1460700"/>
          </a:xfrm>
          <a:prstGeom prst="roundRect">
            <a:avLst>
              <a:gd name="adj" fmla="val 16667"/>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Choose and train a model</a:t>
            </a:r>
            <a:endParaRPr sz="1400" b="0" i="0" u="none" strike="noStrike" cap="none">
              <a:solidFill>
                <a:srgbClr val="000000"/>
              </a:solidFill>
              <a:latin typeface="Arial"/>
              <a:ea typeface="Arial"/>
              <a:cs typeface="Arial"/>
              <a:sym typeface="Arial"/>
            </a:endParaRPr>
          </a:p>
        </p:txBody>
      </p:sp>
      <p:sp>
        <p:nvSpPr>
          <p:cNvPr id="767" name="Google Shape;767;gb6778b3aa0_0_698"/>
          <p:cNvSpPr/>
          <p:nvPr/>
        </p:nvSpPr>
        <p:spPr>
          <a:xfrm>
            <a:off x="4806536" y="4096986"/>
            <a:ext cx="1805100" cy="14607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Test and validate your model</a:t>
            </a:r>
            <a:endParaRPr sz="1400" b="0" i="0" u="none" strike="noStrike" cap="none">
              <a:solidFill>
                <a:srgbClr val="000000"/>
              </a:solidFill>
              <a:latin typeface="Arial"/>
              <a:ea typeface="Arial"/>
              <a:cs typeface="Arial"/>
              <a:sym typeface="Arial"/>
            </a:endParaRPr>
          </a:p>
        </p:txBody>
      </p:sp>
      <p:sp>
        <p:nvSpPr>
          <p:cNvPr id="768" name="Google Shape;768;gb6778b3aa0_0_698"/>
          <p:cNvSpPr/>
          <p:nvPr/>
        </p:nvSpPr>
        <p:spPr>
          <a:xfrm>
            <a:off x="2525486" y="4106882"/>
            <a:ext cx="1805100" cy="14607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Use the model to make predictions</a:t>
            </a:r>
            <a:endParaRPr sz="1400" b="0" i="0" u="none" strike="noStrike" cap="none">
              <a:solidFill>
                <a:srgbClr val="000000"/>
              </a:solidFill>
              <a:latin typeface="Arial"/>
              <a:ea typeface="Arial"/>
              <a:cs typeface="Arial"/>
              <a:sym typeface="Arial"/>
            </a:endParaRPr>
          </a:p>
        </p:txBody>
      </p:sp>
      <p:sp>
        <p:nvSpPr>
          <p:cNvPr id="769" name="Google Shape;769;gb6778b3aa0_0_698"/>
          <p:cNvSpPr/>
          <p:nvPr/>
        </p:nvSpPr>
        <p:spPr>
          <a:xfrm>
            <a:off x="4330535" y="2596734"/>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0" name="Google Shape;770;gb6778b3aa0_0_698"/>
          <p:cNvSpPr/>
          <p:nvPr/>
        </p:nvSpPr>
        <p:spPr>
          <a:xfrm>
            <a:off x="6611584" y="2596735"/>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1" name="Google Shape;771;gb6778b3aa0_0_698"/>
          <p:cNvSpPr/>
          <p:nvPr/>
        </p:nvSpPr>
        <p:spPr>
          <a:xfrm flipH="1">
            <a:off x="6611484" y="4658565"/>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2" name="Google Shape;772;gb6778b3aa0_0_698"/>
          <p:cNvSpPr/>
          <p:nvPr/>
        </p:nvSpPr>
        <p:spPr>
          <a:xfrm flipH="1">
            <a:off x="4318059" y="4658562"/>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3" name="Google Shape;773;gb6778b3aa0_0_698"/>
          <p:cNvSpPr/>
          <p:nvPr/>
        </p:nvSpPr>
        <p:spPr>
          <a:xfrm>
            <a:off x="8973787" y="2760021"/>
            <a:ext cx="653100" cy="2077200"/>
          </a:xfrm>
          <a:prstGeom prst="curvedLeftArrow">
            <a:avLst>
              <a:gd name="adj1" fmla="val 25000"/>
              <a:gd name="adj2" fmla="val 50000"/>
              <a:gd name="adj3" fmla="val 25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4" name="Google Shape;774;gb6778b3aa0_0_698"/>
          <p:cNvSpPr/>
          <p:nvPr/>
        </p:nvSpPr>
        <p:spPr>
          <a:xfrm>
            <a:off x="4514605" y="1652644"/>
            <a:ext cx="2363100" cy="198330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5" name="Google Shape;775;gb6778b3aa0_0_698"/>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Machine Learning Workflow</a:t>
            </a:r>
            <a:endParaRPr/>
          </a:p>
        </p:txBody>
      </p:sp>
      <p:sp>
        <p:nvSpPr>
          <p:cNvPr id="776" name="Google Shape;776;gb6778b3aa0_0_698"/>
          <p:cNvSpPr txBox="1"/>
          <p:nvPr/>
        </p:nvSpPr>
        <p:spPr>
          <a:xfrm>
            <a:off x="3941033" y="5758750"/>
            <a:ext cx="3852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Find a good training/testing data set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1524000" y="0"/>
          <a:ext cx="0" cy="0"/>
          <a:chOff x="0" y="0"/>
          <a:chExt cx="0" cy="0"/>
        </a:xfrm>
      </p:grpSpPr>
      <p:sp>
        <p:nvSpPr>
          <p:cNvPr id="781" name="Google Shape;781;p39"/>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Iris Flower Data Set</a:t>
            </a:r>
            <a:endParaRPr/>
          </a:p>
        </p:txBody>
      </p:sp>
      <p:sp>
        <p:nvSpPr>
          <p:cNvPr id="782" name="Google Shape;782;p39"/>
          <p:cNvSpPr txBox="1">
            <a:spLocks noGrp="1"/>
          </p:cNvSpPr>
          <p:nvPr>
            <p:ph type="body" idx="1"/>
          </p:nvPr>
        </p:nvSpPr>
        <p:spPr>
          <a:xfrm>
            <a:off x="1981200" y="1010394"/>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100"/>
              <a:buChar char="•"/>
            </a:pPr>
            <a:r>
              <a:rPr lang="en-US" sz="2100"/>
              <a:t>Iris flower data set introduced in 1936 by Ronald Fisher (Statistician) to demonstrate linear discriminant analysis</a:t>
            </a:r>
            <a:endParaRPr sz="3300"/>
          </a:p>
          <a:p>
            <a:pPr marL="342900" lvl="0" indent="-342900" algn="l" rtl="0">
              <a:lnSpc>
                <a:spcPct val="100000"/>
              </a:lnSpc>
              <a:spcBef>
                <a:spcPts val="400"/>
              </a:spcBef>
              <a:spcAft>
                <a:spcPts val="0"/>
              </a:spcAft>
              <a:buSzPts val="2100"/>
              <a:buChar char="•"/>
            </a:pPr>
            <a:r>
              <a:rPr lang="en-US" sz="2100"/>
              <a:t>Consists of 50 samples each of the Iris species: </a:t>
            </a:r>
            <a:r>
              <a:rPr lang="en-US" sz="2100" i="1"/>
              <a:t>Iris </a:t>
            </a:r>
            <a:r>
              <a:rPr lang="en-US" sz="2100" i="1" err="1"/>
              <a:t>setosa</a:t>
            </a:r>
            <a:r>
              <a:rPr lang="en-US" sz="2100" i="1"/>
              <a:t>, Iris virginica, Iris versicolor</a:t>
            </a:r>
            <a:endParaRPr sz="3300"/>
          </a:p>
          <a:p>
            <a:pPr marL="342900" lvl="0" indent="-342900" algn="l" rtl="0">
              <a:lnSpc>
                <a:spcPct val="100000"/>
              </a:lnSpc>
              <a:spcBef>
                <a:spcPts val="400"/>
              </a:spcBef>
              <a:spcAft>
                <a:spcPts val="0"/>
              </a:spcAft>
              <a:buSzPts val="2100"/>
              <a:buChar char="•"/>
            </a:pPr>
            <a:r>
              <a:rPr lang="en-US" sz="2100"/>
              <a:t>Four features measured from each sample, length and width of sepals and petals in cm</a:t>
            </a:r>
            <a:endParaRPr sz="3300"/>
          </a:p>
          <a:p>
            <a:pPr marL="342900" lvl="0" indent="-342900" algn="l" rtl="0">
              <a:lnSpc>
                <a:spcPct val="100000"/>
              </a:lnSpc>
              <a:spcBef>
                <a:spcPts val="400"/>
              </a:spcBef>
              <a:spcAft>
                <a:spcPts val="0"/>
              </a:spcAft>
              <a:buSzPts val="2100"/>
              <a:buChar char="•"/>
            </a:pPr>
            <a:r>
              <a:rPr lang="en-US" sz="2100"/>
              <a:t>Different iris species can be differentiated by their petal/sepal dimensions</a:t>
            </a:r>
            <a:endParaRPr sz="3300"/>
          </a:p>
        </p:txBody>
      </p:sp>
      <p:pic>
        <p:nvPicPr>
          <p:cNvPr id="783" name="Google Shape;783;p39"/>
          <p:cNvPicPr preferRelativeResize="0"/>
          <p:nvPr/>
        </p:nvPicPr>
        <p:blipFill rotWithShape="1">
          <a:blip r:embed="rId3">
            <a:alphaModFix/>
          </a:blip>
          <a:srcRect/>
          <a:stretch/>
        </p:blipFill>
        <p:spPr>
          <a:xfrm>
            <a:off x="2214747" y="3771900"/>
            <a:ext cx="7639050" cy="251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4"/>
          <p:cNvSpPr txBox="1">
            <a:spLocks noGrp="1"/>
          </p:cNvSpPr>
          <p:nvPr>
            <p:ph type="title"/>
          </p:nvPr>
        </p:nvSpPr>
        <p:spPr>
          <a:xfrm>
            <a:off x="1524000" y="76200"/>
            <a:ext cx="9144000" cy="541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CA" sz="4400">
                <a:latin typeface="Arial"/>
                <a:ea typeface="Arial"/>
                <a:cs typeface="Arial"/>
                <a:sym typeface="Arial"/>
              </a:rPr>
              <a:t>Schedule (MT)</a:t>
            </a:r>
            <a:endParaRPr sz="4400"/>
          </a:p>
        </p:txBody>
      </p:sp>
      <p:graphicFrame>
        <p:nvGraphicFramePr>
          <p:cNvPr id="657" name="Google Shape;657;p4"/>
          <p:cNvGraphicFramePr/>
          <p:nvPr>
            <p:extLst>
              <p:ext uri="{D42A27DB-BD31-4B8C-83A1-F6EECF244321}">
                <p14:modId xmlns:p14="http://schemas.microsoft.com/office/powerpoint/2010/main" val="3137591604"/>
              </p:ext>
            </p:extLst>
          </p:nvPr>
        </p:nvGraphicFramePr>
        <p:xfrm>
          <a:off x="1425388" y="981635"/>
          <a:ext cx="9681883" cy="5339687"/>
        </p:xfrm>
        <a:graphic>
          <a:graphicData uri="http://schemas.openxmlformats.org/drawingml/2006/table">
            <a:tbl>
              <a:tblPr firstRow="1" bandRow="1">
                <a:gradFill>
                  <a:gsLst>
                    <a:gs pos="0">
                      <a:srgbClr val="A9A9E1"/>
                    </a:gs>
                    <a:gs pos="35000">
                      <a:srgbClr val="C4C4E7"/>
                    </a:gs>
                    <a:gs pos="100000">
                      <a:srgbClr val="E6E6F8"/>
                    </a:gs>
                  </a:gsLst>
                  <a:lin ang="16200000" scaled="0"/>
                </a:gradFill>
              </a:tblPr>
              <a:tblGrid>
                <a:gridCol w="1235287">
                  <a:extLst>
                    <a:ext uri="{9D8B030D-6E8A-4147-A177-3AD203B41FA5}">
                      <a16:colId xmlns:a16="http://schemas.microsoft.com/office/drawing/2014/main" val="20000"/>
                    </a:ext>
                  </a:extLst>
                </a:gridCol>
                <a:gridCol w="3657971">
                  <a:extLst>
                    <a:ext uri="{9D8B030D-6E8A-4147-A177-3AD203B41FA5}">
                      <a16:colId xmlns:a16="http://schemas.microsoft.com/office/drawing/2014/main" val="20001"/>
                    </a:ext>
                  </a:extLst>
                </a:gridCol>
                <a:gridCol w="1238162">
                  <a:extLst>
                    <a:ext uri="{9D8B030D-6E8A-4147-A177-3AD203B41FA5}">
                      <a16:colId xmlns:a16="http://schemas.microsoft.com/office/drawing/2014/main" val="20002"/>
                    </a:ext>
                  </a:extLst>
                </a:gridCol>
                <a:gridCol w="3550463">
                  <a:extLst>
                    <a:ext uri="{9D8B030D-6E8A-4147-A177-3AD203B41FA5}">
                      <a16:colId xmlns:a16="http://schemas.microsoft.com/office/drawing/2014/main" val="20003"/>
                    </a:ext>
                  </a:extLst>
                </a:gridCol>
              </a:tblGrid>
              <a:tr h="371388">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rgbClr val="FFFFFF"/>
                          </a:solidFill>
                        </a:rPr>
                        <a:t>Day 1 (MT)</a:t>
                      </a:r>
                      <a:endParaRPr sz="1500"/>
                    </a:p>
                  </a:txBody>
                  <a:tcPr marL="91450" marR="91450" marT="45725" marB="45725">
                    <a:solidFill>
                      <a:srgbClr val="1F3864"/>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CA" sz="1500" u="none" strike="noStrike" cap="none">
                          <a:solidFill>
                            <a:srgbClr val="FFFFFF"/>
                          </a:solidFill>
                        </a:rPr>
                        <a:t>Wednesday Apr. 22</a:t>
                      </a:r>
                      <a:endParaRPr sz="1500"/>
                    </a:p>
                  </a:txBody>
                  <a:tcPr marL="91450" marR="91450" marT="45725" marB="45725">
                    <a:solidFill>
                      <a:srgbClr val="1F3864"/>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rgbClr val="FFFFFF"/>
                          </a:solidFill>
                        </a:rPr>
                        <a:t>Day 2 (MT)</a:t>
                      </a:r>
                      <a:endParaRPr lang="en-CA" sz="1500"/>
                    </a:p>
                  </a:txBody>
                  <a:tcPr marL="91450" marR="91450" marT="45725" marB="45725">
                    <a:solidFill>
                      <a:srgbClr val="1F3864"/>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CA" sz="1500" u="none" strike="noStrike" cap="none">
                          <a:solidFill>
                            <a:srgbClr val="FFFFFF"/>
                          </a:solidFill>
                        </a:rPr>
                        <a:t>Day 2</a:t>
                      </a:r>
                      <a:endParaRPr sz="1500"/>
                    </a:p>
                  </a:txBody>
                  <a:tcPr marL="91450" marR="91450" marT="45725" marB="45725">
                    <a:solidFill>
                      <a:srgbClr val="1F3864"/>
                    </a:solidFill>
                  </a:tcPr>
                </a:tc>
                <a:extLst>
                  <a:ext uri="{0D108BD9-81ED-4DB2-BD59-A6C34878D82A}">
                    <a16:rowId xmlns:a16="http://schemas.microsoft.com/office/drawing/2014/main" val="10000"/>
                  </a:ext>
                </a:extLst>
              </a:tr>
              <a:tr h="565918">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9:00 AM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Introductions and Technology Check </a:t>
                      </a:r>
                      <a:endParaRPr sz="1400" b="1"/>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9:00 AM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5: Gene Finding with NNs (Lecture and Lab)</a:t>
                      </a:r>
                      <a:endParaRPr sz="1400" b="1"/>
                    </a:p>
                  </a:txBody>
                  <a:tcPr marL="91450" marR="91450" marT="45725" marB="45725">
                    <a:solidFill>
                      <a:srgbClr val="FFFFFF"/>
                    </a:solidFill>
                  </a:tcPr>
                </a:tc>
                <a:extLst>
                  <a:ext uri="{0D108BD9-81ED-4DB2-BD59-A6C34878D82A}">
                    <a16:rowId xmlns:a16="http://schemas.microsoft.com/office/drawing/2014/main" val="10001"/>
                  </a:ext>
                </a:extLst>
              </a:tr>
              <a:tr h="565918">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9:45 AM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1: Introduction to Machine Learning (Lecture)</a:t>
                      </a:r>
                      <a:endParaRPr sz="1400" b="1"/>
                    </a:p>
                  </a:txBody>
                  <a:tcPr marL="91450" marR="91450" marT="45725" marB="45725">
                    <a:solidFill>
                      <a:srgbClr val="F5F5F5"/>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11:00 AM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Break (30 min)</a:t>
                      </a:r>
                      <a:endParaRPr sz="1400" b="1"/>
                    </a:p>
                  </a:txBody>
                  <a:tcPr marL="91450" marR="91450" marT="45725" marB="45725">
                    <a:solidFill>
                      <a:srgbClr val="F5F5F5"/>
                    </a:solidFill>
                  </a:tcPr>
                </a:tc>
                <a:extLst>
                  <a:ext uri="{0D108BD9-81ED-4DB2-BD59-A6C34878D82A}">
                    <a16:rowId xmlns:a16="http://schemas.microsoft.com/office/drawing/2014/main" val="10002"/>
                  </a:ext>
                </a:extLst>
              </a:tr>
              <a:tr h="565918">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11:00 AM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Break (30 min)</a:t>
                      </a:r>
                      <a:endParaRPr sz="1400" b="1"/>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11:30 AM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6: Machine Learning with Keras and Scikit-Learn (Lecture/Lab) </a:t>
                      </a:r>
                      <a:endParaRPr sz="1400" b="1"/>
                    </a:p>
                  </a:txBody>
                  <a:tcPr marL="91450" marR="91450" marT="45725" marB="45725">
                    <a:solidFill>
                      <a:srgbClr val="FFFFFF"/>
                    </a:solidFill>
                  </a:tcPr>
                </a:tc>
                <a:extLst>
                  <a:ext uri="{0D108BD9-81ED-4DB2-BD59-A6C34878D82A}">
                    <a16:rowId xmlns:a16="http://schemas.microsoft.com/office/drawing/2014/main" val="10003"/>
                  </a:ext>
                </a:extLst>
              </a:tr>
              <a:tr h="565918">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11:30 AM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2: Decision Trees (Lecture and Lab)</a:t>
                      </a:r>
                      <a:endParaRPr sz="1400" b="1"/>
                    </a:p>
                  </a:txBody>
                  <a:tcPr marL="91450" marR="91450" marT="45725" marB="45725">
                    <a:solidFill>
                      <a:srgbClr val="F5F5F5"/>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1:00 PM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Break (45 min)</a:t>
                      </a:r>
                      <a:endParaRPr sz="1400" b="1"/>
                    </a:p>
                  </a:txBody>
                  <a:tcPr marL="91450" marR="91450" marT="45725" marB="45725">
                    <a:solidFill>
                      <a:srgbClr val="F5F5F5"/>
                    </a:solidFill>
                  </a:tcPr>
                </a:tc>
                <a:extLst>
                  <a:ext uri="{0D108BD9-81ED-4DB2-BD59-A6C34878D82A}">
                    <a16:rowId xmlns:a16="http://schemas.microsoft.com/office/drawing/2014/main" val="10004"/>
                  </a:ext>
                </a:extLst>
              </a:tr>
              <a:tr h="565918">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1:00 PM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Break (1 hour)</a:t>
                      </a:r>
                      <a:endParaRPr sz="1400" b="1"/>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2:00 PM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7: Machine Learning with </a:t>
                      </a:r>
                      <a:r>
                        <a:rPr lang="en-CA" sz="1400" b="1" u="none" strike="noStrike" cap="none" err="1"/>
                        <a:t>Keras</a:t>
                      </a:r>
                      <a:r>
                        <a:rPr lang="en-CA" sz="1400" b="1" u="none" strike="noStrike" cap="none"/>
                        <a:t> and Scikit-Learn (Cont'd) </a:t>
                      </a:r>
                      <a:endParaRPr sz="1400" b="1"/>
                    </a:p>
                  </a:txBody>
                  <a:tcPr marL="91450" marR="91450" marT="45725" marB="45725">
                    <a:solidFill>
                      <a:srgbClr val="FFFFFF"/>
                    </a:solidFill>
                  </a:tcPr>
                </a:tc>
                <a:extLst>
                  <a:ext uri="{0D108BD9-81ED-4DB2-BD59-A6C34878D82A}">
                    <a16:rowId xmlns:a16="http://schemas.microsoft.com/office/drawing/2014/main" val="10005"/>
                  </a:ext>
                </a:extLst>
              </a:tr>
              <a:tr h="565918">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2:00 PM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3: Neural Networks (Lecture and Lab)</a:t>
                      </a:r>
                      <a:endParaRPr sz="1400" b="1"/>
                    </a:p>
                  </a:txBody>
                  <a:tcPr marL="91450" marR="91450" marT="45725" marB="45725">
                    <a:solidFill>
                      <a:srgbClr val="F5F5F5"/>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3:00 PM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Break (30 min)</a:t>
                      </a:r>
                      <a:endParaRPr sz="1400" b="1"/>
                    </a:p>
                  </a:txBody>
                  <a:tcPr marL="91450" marR="91450" marT="45725" marB="45725">
                    <a:solidFill>
                      <a:srgbClr val="F5F5F5"/>
                    </a:solidFill>
                  </a:tcPr>
                </a:tc>
                <a:extLst>
                  <a:ext uri="{0D108BD9-81ED-4DB2-BD59-A6C34878D82A}">
                    <a16:rowId xmlns:a16="http://schemas.microsoft.com/office/drawing/2014/main" val="10006"/>
                  </a:ext>
                </a:extLst>
              </a:tr>
              <a:tr h="565918">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3:00 PM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Break (30 min)</a:t>
                      </a:r>
                      <a:endParaRPr sz="1400" b="1"/>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3:30 PM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8: LLMs and agentic coding for bioinformatics</a:t>
                      </a:r>
                      <a:endParaRPr sz="1400" b="1"/>
                    </a:p>
                  </a:txBody>
                  <a:tcPr marL="91450" marR="91450" marT="45725" marB="45725">
                    <a:solidFill>
                      <a:srgbClr val="FFFFFF"/>
                    </a:solidFill>
                  </a:tcPr>
                </a:tc>
                <a:extLst>
                  <a:ext uri="{0D108BD9-81ED-4DB2-BD59-A6C34878D82A}">
                    <a16:rowId xmlns:a16="http://schemas.microsoft.com/office/drawing/2014/main" val="10007"/>
                  </a:ext>
                </a:extLst>
              </a:tr>
              <a:tr h="565918">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3:30 PM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4: Neural Networks for 2</a:t>
                      </a:r>
                      <a:r>
                        <a:rPr lang="en-CA" sz="1400" b="1" u="none" strike="noStrike" cap="none" baseline="30000"/>
                        <a:t>o</a:t>
                      </a:r>
                      <a:r>
                        <a:rPr lang="en-CA" sz="1400" b="1" u="none" strike="noStrike" cap="none"/>
                        <a:t> Structure (Lecture and Homework)</a:t>
                      </a:r>
                      <a:endParaRPr sz="1400" b="1"/>
                    </a:p>
                  </a:txBody>
                  <a:tcPr marL="91450" marR="91450" marT="45725" marB="45725">
                    <a:solidFill>
                      <a:srgbClr val="F5F5F5"/>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4:45 PM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Survey and Closing Remarks</a:t>
                      </a:r>
                      <a:endParaRPr sz="1400" b="1"/>
                    </a:p>
                  </a:txBody>
                  <a:tcPr marL="91450" marR="91450" marT="45725" marB="45725">
                    <a:solidFill>
                      <a:srgbClr val="F5F5F5"/>
                    </a:solidFill>
                  </a:tcPr>
                </a:tc>
                <a:extLst>
                  <a:ext uri="{0D108BD9-81ED-4DB2-BD59-A6C34878D82A}">
                    <a16:rowId xmlns:a16="http://schemas.microsoft.com/office/drawing/2014/main" val="10008"/>
                  </a:ext>
                </a:extLst>
              </a:tr>
              <a:tr h="440955">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5:00 PM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End of Day 1</a:t>
                      </a:r>
                      <a:endParaRPr sz="1400" b="1"/>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5:00 PM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End of Day 2</a:t>
                      </a:r>
                      <a:endParaRPr sz="1400" b="1"/>
                    </a:p>
                  </a:txBody>
                  <a:tcPr marL="91450" marR="91450" marT="45725" marB="45725">
                    <a:solidFill>
                      <a:srgbClr val="FFFFFF"/>
                    </a:solidFill>
                  </a:tcPr>
                </a:tc>
                <a:extLst>
                  <a:ext uri="{0D108BD9-81ED-4DB2-BD59-A6C34878D82A}">
                    <a16:rowId xmlns:a16="http://schemas.microsoft.com/office/drawing/2014/main" val="10009"/>
                  </a:ext>
                </a:extLst>
              </a:tr>
            </a:tbl>
          </a:graphicData>
        </a:graphic>
      </p:graphicFrame>
      <p:pic>
        <p:nvPicPr>
          <p:cNvPr id="658" name="Google Shape;658;p4" descr="A red sign with white letters  Description automatically generated"/>
          <p:cNvPicPr preferRelativeResize="0"/>
          <p:nvPr/>
        </p:nvPicPr>
        <p:blipFill rotWithShape="1">
          <a:blip r:embed="rId3">
            <a:alphaModFix/>
          </a:blip>
          <a:srcRect/>
          <a:stretch/>
        </p:blipFill>
        <p:spPr>
          <a:xfrm>
            <a:off x="1627939" y="6440905"/>
            <a:ext cx="1765300" cy="381000"/>
          </a:xfrm>
          <a:prstGeom prst="rect">
            <a:avLst/>
          </a:prstGeom>
          <a:noFill/>
          <a:ln>
            <a:noFill/>
          </a:ln>
        </p:spPr>
      </p:pic>
      <p:sp>
        <p:nvSpPr>
          <p:cNvPr id="9901" name="Footer Cover Fix"/>
          <p:cNvSpPr/>
          <p:nvPr/>
        </p:nvSpPr>
        <p:spPr>
          <a:xfrm>
            <a:off x="0" y="6350000"/>
            <a:ext cx="12192000" cy="508000"/>
          </a:xfrm>
          <a:prstGeom prst="rect">
            <a:avLst/>
          </a:prstGeom>
          <a:solidFill>
            <a:srgbClr val="FFFFFF"/>
          </a:solidFill>
          <a:ln>
            <a:noFill/>
          </a:ln>
        </p:spPr>
        <p:txBody>
          <a:bodyPr/>
          <a:lstStyle/>
          <a:p>
            <a:endParaRPr/>
          </a:p>
        </p:txBody>
      </p:sp>
      <p:sp>
        <p:nvSpPr>
          <p:cNvPr id="9902" name="Footer Bar Fix"/>
          <p:cNvSpPr/>
          <p:nvPr/>
        </p:nvSpPr>
        <p:spPr>
          <a:xfrm>
            <a:off x="0" y="6492874"/>
            <a:ext cx="12192000" cy="365126"/>
          </a:xfrm>
          <a:prstGeom prst="rect">
            <a:avLst/>
          </a:prstGeom>
          <a:solidFill>
            <a:srgbClr val="70247F"/>
          </a:solidFill>
          <a:ln>
            <a:noFill/>
          </a:ln>
        </p:spPr>
        <p:txBody>
          <a:bodyPr/>
          <a:lstStyle/>
          <a:p>
            <a:endParaRPr/>
          </a:p>
        </p:txBody>
      </p:sp>
      <p:sp>
        <p:nvSpPr>
          <p:cNvPr id="9903" name="Footer Text Fix"/>
          <p:cNvSpPr txBox="1"/>
          <p:nvPr/>
        </p:nvSpPr>
        <p:spPr>
          <a:xfrm>
            <a:off x="0" y="6521547"/>
            <a:ext cx="48105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Canadian Bioinformatics Workshops | bioinformatics.ca</a:t>
            </a: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517734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1524000" y="0"/>
          <a:ext cx="0" cy="0"/>
          <a:chOff x="0" y="0"/>
          <a:chExt cx="0" cy="0"/>
        </a:xfrm>
      </p:grpSpPr>
      <p:sp>
        <p:nvSpPr>
          <p:cNvPr id="788" name="Google Shape;788;p40"/>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Iris Flower Data Set</a:t>
            </a:r>
            <a:endParaRPr/>
          </a:p>
        </p:txBody>
      </p:sp>
      <p:pic>
        <p:nvPicPr>
          <p:cNvPr id="789" name="Google Shape;789;p40"/>
          <p:cNvPicPr preferRelativeResize="0"/>
          <p:nvPr/>
        </p:nvPicPr>
        <p:blipFill rotWithShape="1">
          <a:blip r:embed="rId3">
            <a:alphaModFix/>
          </a:blip>
          <a:srcRect b="12076"/>
          <a:stretch/>
        </p:blipFill>
        <p:spPr>
          <a:xfrm>
            <a:off x="1828800" y="1295399"/>
            <a:ext cx="8509639" cy="3458689"/>
          </a:xfrm>
          <a:prstGeom prst="rect">
            <a:avLst/>
          </a:prstGeom>
          <a:noFill/>
          <a:ln>
            <a:noFill/>
          </a:ln>
        </p:spPr>
      </p:pic>
      <p:sp>
        <p:nvSpPr>
          <p:cNvPr id="790" name="Google Shape;790;p40"/>
          <p:cNvSpPr txBox="1"/>
          <p:nvPr/>
        </p:nvSpPr>
        <p:spPr>
          <a:xfrm>
            <a:off x="1841100" y="5029200"/>
            <a:ext cx="85098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Text from original 1936 paper – note the actual data was collected in 1935 by a botanist working in the Gaspe region of Quebec (Edgar Anderson)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Arial"/>
                <a:ea typeface="Arial"/>
                <a:cs typeface="Arial"/>
                <a:sym typeface="Arial"/>
              </a:rPr>
              <a:t>Setosa </a:t>
            </a:r>
            <a:r>
              <a:rPr lang="en-US" sz="1800" b="0" i="0" u="none" strike="noStrike" cap="none">
                <a:solidFill>
                  <a:schemeClr val="dk1"/>
                </a:solidFill>
                <a:latin typeface="Arial"/>
                <a:ea typeface="Arial"/>
                <a:cs typeface="Arial"/>
                <a:sym typeface="Arial"/>
              </a:rPr>
              <a:t>has small petals, </a:t>
            </a:r>
            <a:r>
              <a:rPr lang="en-US" sz="1800" b="0" i="1" u="none" strike="noStrike" cap="none">
                <a:solidFill>
                  <a:schemeClr val="dk1"/>
                </a:solidFill>
                <a:latin typeface="Arial"/>
                <a:ea typeface="Arial"/>
                <a:cs typeface="Arial"/>
                <a:sym typeface="Arial"/>
              </a:rPr>
              <a:t>Virginica </a:t>
            </a:r>
            <a:r>
              <a:rPr lang="en-US" sz="1800" b="0" i="0" u="none" strike="noStrike" cap="none">
                <a:solidFill>
                  <a:schemeClr val="dk1"/>
                </a:solidFill>
                <a:latin typeface="Arial"/>
                <a:ea typeface="Arial"/>
                <a:cs typeface="Arial"/>
                <a:sym typeface="Arial"/>
              </a:rPr>
              <a:t>has long, wide petals, </a:t>
            </a:r>
            <a:r>
              <a:rPr lang="en-US" sz="1800" b="0" i="1" u="none" strike="noStrike" cap="none">
                <a:solidFill>
                  <a:schemeClr val="dk1"/>
                </a:solidFill>
                <a:latin typeface="Arial"/>
                <a:ea typeface="Arial"/>
                <a:cs typeface="Arial"/>
                <a:sym typeface="Arial"/>
              </a:rPr>
              <a:t>Versicolor </a:t>
            </a:r>
            <a:r>
              <a:rPr lang="en-US" sz="1800" b="0" i="0" u="none" strike="noStrike" cap="none">
                <a:solidFill>
                  <a:schemeClr val="dk1"/>
                </a:solidFill>
                <a:latin typeface="Arial"/>
                <a:ea typeface="Arial"/>
                <a:cs typeface="Arial"/>
                <a:sym typeface="Arial"/>
              </a:rPr>
              <a:t>is intermediate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1524000" y="0"/>
          <a:ext cx="0" cy="0"/>
          <a:chOff x="0" y="0"/>
          <a:chExt cx="0" cy="0"/>
        </a:xfrm>
      </p:grpSpPr>
      <p:sp>
        <p:nvSpPr>
          <p:cNvPr id="795" name="Google Shape;795;gdc48ca317c_0_285"/>
          <p:cNvSpPr/>
          <p:nvPr/>
        </p:nvSpPr>
        <p:spPr>
          <a:xfrm>
            <a:off x="2525487" y="1937656"/>
            <a:ext cx="1805100" cy="1460700"/>
          </a:xfrm>
          <a:prstGeom prst="roundRect">
            <a:avLst>
              <a:gd name="adj" fmla="val 16667"/>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Define an ML problem and propose a solution</a:t>
            </a:r>
            <a:endParaRPr sz="1400" b="0" i="0" u="none" strike="noStrike" cap="none">
              <a:solidFill>
                <a:srgbClr val="000000"/>
              </a:solidFill>
              <a:latin typeface="Arial"/>
              <a:ea typeface="Arial"/>
              <a:cs typeface="Arial"/>
              <a:sym typeface="Arial"/>
            </a:endParaRPr>
          </a:p>
        </p:txBody>
      </p:sp>
      <p:sp>
        <p:nvSpPr>
          <p:cNvPr id="796" name="Google Shape;796;gdc48ca317c_0_285"/>
          <p:cNvSpPr/>
          <p:nvPr/>
        </p:nvSpPr>
        <p:spPr>
          <a:xfrm>
            <a:off x="4806536" y="1937656"/>
            <a:ext cx="1805100" cy="1460700"/>
          </a:xfrm>
          <a:prstGeom prst="roundRect">
            <a:avLst>
              <a:gd name="adj" fmla="val 16667"/>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Construct your dataset</a:t>
            </a:r>
            <a:endParaRPr sz="1400" b="0" i="0" u="none" strike="noStrike" cap="none">
              <a:solidFill>
                <a:srgbClr val="000000"/>
              </a:solidFill>
              <a:latin typeface="Arial"/>
              <a:ea typeface="Arial"/>
              <a:cs typeface="Arial"/>
              <a:sym typeface="Arial"/>
            </a:endParaRPr>
          </a:p>
        </p:txBody>
      </p:sp>
      <p:sp>
        <p:nvSpPr>
          <p:cNvPr id="797" name="Google Shape;797;gdc48ca317c_0_285"/>
          <p:cNvSpPr/>
          <p:nvPr/>
        </p:nvSpPr>
        <p:spPr>
          <a:xfrm>
            <a:off x="7067796" y="1937656"/>
            <a:ext cx="1805100" cy="1460700"/>
          </a:xfrm>
          <a:prstGeom prst="roundRect">
            <a:avLst>
              <a:gd name="adj" fmla="val 16667"/>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Transform your dataset &amp; select features</a:t>
            </a:r>
            <a:endParaRPr sz="1400" b="0" i="0" u="none" strike="noStrike" cap="none">
              <a:solidFill>
                <a:srgbClr val="000000"/>
              </a:solidFill>
              <a:latin typeface="Arial"/>
              <a:ea typeface="Arial"/>
              <a:cs typeface="Arial"/>
              <a:sym typeface="Arial"/>
            </a:endParaRPr>
          </a:p>
        </p:txBody>
      </p:sp>
      <p:sp>
        <p:nvSpPr>
          <p:cNvPr id="798" name="Google Shape;798;gdc48ca317c_0_285"/>
          <p:cNvSpPr/>
          <p:nvPr/>
        </p:nvSpPr>
        <p:spPr>
          <a:xfrm>
            <a:off x="7067797" y="4096986"/>
            <a:ext cx="1805100" cy="1460700"/>
          </a:xfrm>
          <a:prstGeom prst="roundRect">
            <a:avLst>
              <a:gd name="adj" fmla="val 16667"/>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Choose and train a model</a:t>
            </a:r>
            <a:endParaRPr sz="1400" b="0" i="0" u="none" strike="noStrike" cap="none">
              <a:solidFill>
                <a:srgbClr val="000000"/>
              </a:solidFill>
              <a:latin typeface="Arial"/>
              <a:ea typeface="Arial"/>
              <a:cs typeface="Arial"/>
              <a:sym typeface="Arial"/>
            </a:endParaRPr>
          </a:p>
        </p:txBody>
      </p:sp>
      <p:sp>
        <p:nvSpPr>
          <p:cNvPr id="799" name="Google Shape;799;gdc48ca317c_0_285"/>
          <p:cNvSpPr/>
          <p:nvPr/>
        </p:nvSpPr>
        <p:spPr>
          <a:xfrm>
            <a:off x="4806536" y="4096986"/>
            <a:ext cx="1805100" cy="14607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Test and validate your model</a:t>
            </a:r>
            <a:endParaRPr sz="1400" b="0" i="0" u="none" strike="noStrike" cap="none">
              <a:solidFill>
                <a:srgbClr val="000000"/>
              </a:solidFill>
              <a:latin typeface="Arial"/>
              <a:ea typeface="Arial"/>
              <a:cs typeface="Arial"/>
              <a:sym typeface="Arial"/>
            </a:endParaRPr>
          </a:p>
        </p:txBody>
      </p:sp>
      <p:sp>
        <p:nvSpPr>
          <p:cNvPr id="800" name="Google Shape;800;gdc48ca317c_0_285"/>
          <p:cNvSpPr/>
          <p:nvPr/>
        </p:nvSpPr>
        <p:spPr>
          <a:xfrm>
            <a:off x="2525486" y="4106882"/>
            <a:ext cx="1805100" cy="14607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Use the model to make predictions</a:t>
            </a:r>
            <a:endParaRPr sz="1400" b="0" i="0" u="none" strike="noStrike" cap="none">
              <a:solidFill>
                <a:srgbClr val="000000"/>
              </a:solidFill>
              <a:latin typeface="Arial"/>
              <a:ea typeface="Arial"/>
              <a:cs typeface="Arial"/>
              <a:sym typeface="Arial"/>
            </a:endParaRPr>
          </a:p>
        </p:txBody>
      </p:sp>
      <p:sp>
        <p:nvSpPr>
          <p:cNvPr id="801" name="Google Shape;801;gdc48ca317c_0_285"/>
          <p:cNvSpPr/>
          <p:nvPr/>
        </p:nvSpPr>
        <p:spPr>
          <a:xfrm>
            <a:off x="4330535" y="2596734"/>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2" name="Google Shape;802;gdc48ca317c_0_285"/>
          <p:cNvSpPr/>
          <p:nvPr/>
        </p:nvSpPr>
        <p:spPr>
          <a:xfrm>
            <a:off x="6611584" y="2596735"/>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3" name="Google Shape;803;gdc48ca317c_0_285"/>
          <p:cNvSpPr/>
          <p:nvPr/>
        </p:nvSpPr>
        <p:spPr>
          <a:xfrm flipH="1">
            <a:off x="6611484" y="4658565"/>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4" name="Google Shape;804;gdc48ca317c_0_285"/>
          <p:cNvSpPr/>
          <p:nvPr/>
        </p:nvSpPr>
        <p:spPr>
          <a:xfrm flipH="1">
            <a:off x="4318059" y="4658562"/>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5" name="Google Shape;805;gdc48ca317c_0_285"/>
          <p:cNvSpPr/>
          <p:nvPr/>
        </p:nvSpPr>
        <p:spPr>
          <a:xfrm>
            <a:off x="8973787" y="2760021"/>
            <a:ext cx="653100" cy="2077200"/>
          </a:xfrm>
          <a:prstGeom prst="curvedLeftArrow">
            <a:avLst>
              <a:gd name="adj1" fmla="val 25000"/>
              <a:gd name="adj2" fmla="val 50000"/>
              <a:gd name="adj3" fmla="val 25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6" name="Google Shape;806;gdc48ca317c_0_285"/>
          <p:cNvSpPr/>
          <p:nvPr/>
        </p:nvSpPr>
        <p:spPr>
          <a:xfrm>
            <a:off x="6800605" y="1652644"/>
            <a:ext cx="2363100" cy="198330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7" name="Google Shape;807;gdc48ca317c_0_285"/>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Machine Learning Workflow</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1524000" y="0"/>
          <a:ext cx="0" cy="0"/>
          <a:chOff x="0" y="0"/>
          <a:chExt cx="0" cy="0"/>
        </a:xfrm>
      </p:grpSpPr>
      <p:sp>
        <p:nvSpPr>
          <p:cNvPr id="812" name="Google Shape;812;p42"/>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Format Data/Select Features</a:t>
            </a:r>
            <a:endParaRPr/>
          </a:p>
        </p:txBody>
      </p:sp>
      <p:graphicFrame>
        <p:nvGraphicFramePr>
          <p:cNvPr id="813" name="Google Shape;813;p42"/>
          <p:cNvGraphicFramePr/>
          <p:nvPr>
            <p:extLst>
              <p:ext uri="{D42A27DB-BD31-4B8C-83A1-F6EECF244321}">
                <p14:modId xmlns:p14="http://schemas.microsoft.com/office/powerpoint/2010/main" val="2300107136"/>
              </p:ext>
            </p:extLst>
          </p:nvPr>
        </p:nvGraphicFramePr>
        <p:xfrm>
          <a:off x="1297172" y="1112849"/>
          <a:ext cx="9462977" cy="5160359"/>
        </p:xfrm>
        <a:graphic>
          <a:graphicData uri="http://schemas.openxmlformats.org/presentationml/2006/ole">
            <mc:AlternateContent xmlns:mc="http://schemas.openxmlformats.org/markup-compatibility/2006">
              <mc:Choice xmlns:v="urn:schemas-microsoft-com:vml" Requires="v">
                <p:oleObj r:id="rId3" imgW="7772400" imgH="4114800" progId="">
                  <p:embed/>
                </p:oleObj>
              </mc:Choice>
              <mc:Fallback>
                <p:oleObj r:id="rId3" imgW="7772400" imgH="4114800" progId="">
                  <p:embed/>
                  <p:pic>
                    <p:nvPicPr>
                      <p:cNvPr id="813" name="Google Shape;813;p42"/>
                      <p:cNvPicPr preferRelativeResize="0"/>
                      <p:nvPr/>
                    </p:nvPicPr>
                    <p:blipFill rotWithShape="1">
                      <a:blip r:embed="rId4">
                        <a:alphaModFix/>
                      </a:blip>
                      <a:srcRect/>
                      <a:stretch/>
                    </p:blipFill>
                    <p:spPr>
                      <a:xfrm>
                        <a:off x="1297172" y="1112849"/>
                        <a:ext cx="9462977" cy="5160359"/>
                      </a:xfrm>
                      <a:prstGeom prst="rect">
                        <a:avLst/>
                      </a:prstGeom>
                      <a:noFill/>
                      <a:ln>
                        <a:noFill/>
                      </a:ln>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1524000" y="0"/>
          <a:ext cx="0" cy="0"/>
          <a:chOff x="0" y="0"/>
          <a:chExt cx="0" cy="0"/>
        </a:xfrm>
      </p:grpSpPr>
      <p:sp>
        <p:nvSpPr>
          <p:cNvPr id="818" name="Google Shape;818;p43"/>
          <p:cNvSpPr txBox="1">
            <a:spLocks noGrp="1"/>
          </p:cNvSpPr>
          <p:nvPr>
            <p:ph type="ctrTitle"/>
          </p:nvPr>
        </p:nvSpPr>
        <p:spPr>
          <a:xfrm>
            <a:off x="2209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Let’s Try Programming Decision Tree to Classify Iris Flowers</a:t>
            </a:r>
            <a:br>
              <a:rPr lang="en-US"/>
            </a:br>
            <a:endParaRPr/>
          </a:p>
        </p:txBody>
      </p:sp>
      <p:sp>
        <p:nvSpPr>
          <p:cNvPr id="819" name="Google Shape;819;p43"/>
          <p:cNvSpPr txBox="1">
            <a:spLocks noGrp="1"/>
          </p:cNvSpPr>
          <p:nvPr>
            <p:ph type="subTitle" idx="1"/>
          </p:nvPr>
        </p:nvSpPr>
        <p:spPr>
          <a:xfrm>
            <a:off x="2895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200"/>
              <a:buNone/>
            </a:pPr>
            <a:r>
              <a:rPr lang="en-US">
                <a:solidFill>
                  <a:srgbClr val="FF0000"/>
                </a:solidFill>
              </a:rPr>
              <a:t> </a:t>
            </a:r>
            <a:r>
              <a:rPr lang="en-US">
                <a:solidFill>
                  <a:srgbClr val="000090"/>
                </a:solidFill>
              </a:rPr>
              <a:t>IrisDT4.ipynb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1524000" y="0"/>
          <a:ext cx="0" cy="0"/>
          <a:chOff x="0" y="0"/>
          <a:chExt cx="0" cy="0"/>
        </a:xfrm>
      </p:grpSpPr>
      <p:sp>
        <p:nvSpPr>
          <p:cNvPr id="824" name="Google Shape;824;p6"/>
          <p:cNvSpPr txBox="1">
            <a:spLocks noGrp="1"/>
          </p:cNvSpPr>
          <p:nvPr>
            <p:ph type="title"/>
          </p:nvPr>
        </p:nvSpPr>
        <p:spPr>
          <a:xfrm>
            <a:off x="1828800" y="1031489"/>
            <a:ext cx="8839200" cy="1143300"/>
          </a:xfrm>
          <a:prstGeom prst="rect">
            <a:avLst/>
          </a:prstGeom>
          <a:noFill/>
          <a:ln>
            <a:noFill/>
          </a:ln>
        </p:spPr>
        <p:txBody>
          <a:bodyPr spcFirstLastPara="1" wrap="square" lIns="91425" tIns="45700" rIns="91425" bIns="45700" anchor="ctr" anchorCtr="0">
            <a:noAutofit/>
          </a:bodyPr>
          <a:lstStyle/>
          <a:p>
            <a:pPr marL="457200" lvl="0" indent="-419100" algn="l" rtl="0">
              <a:lnSpc>
                <a:spcPct val="100000"/>
              </a:lnSpc>
              <a:spcBef>
                <a:spcPts val="640"/>
              </a:spcBef>
              <a:spcAft>
                <a:spcPts val="0"/>
              </a:spcAft>
              <a:buClr>
                <a:srgbClr val="FF0000"/>
              </a:buClr>
              <a:buSzPts val="3000"/>
              <a:buFont typeface="Arial"/>
              <a:buChar char="•"/>
            </a:pPr>
            <a:r>
              <a:rPr lang="en-US" sz="2400">
                <a:solidFill>
                  <a:srgbClr val="000090"/>
                </a:solidFill>
              </a:rPr>
              <a:t>Step 1: Go to Colab (Google Colab)</a:t>
            </a:r>
            <a:endParaRPr sz="2400">
              <a:solidFill>
                <a:srgbClr val="000090"/>
              </a:solidFill>
            </a:endParaRPr>
          </a:p>
        </p:txBody>
      </p:sp>
      <p:pic>
        <p:nvPicPr>
          <p:cNvPr id="825" name="Google Shape;825;p6" descr="A screenshot of a cell phone&#10;&#10;Description automatically generated"/>
          <p:cNvPicPr preferRelativeResize="0"/>
          <p:nvPr/>
        </p:nvPicPr>
        <p:blipFill rotWithShape="1">
          <a:blip r:embed="rId3">
            <a:alphaModFix/>
          </a:blip>
          <a:srcRect/>
          <a:stretch/>
        </p:blipFill>
        <p:spPr>
          <a:xfrm>
            <a:off x="2158899" y="2174789"/>
            <a:ext cx="7670901" cy="4099011"/>
          </a:xfrm>
          <a:prstGeom prst="rect">
            <a:avLst/>
          </a:prstGeom>
          <a:noFill/>
          <a:ln w="9525" cap="flat" cmpd="sng">
            <a:solidFill>
              <a:srgbClr val="000000"/>
            </a:solidFill>
            <a:prstDash val="solid"/>
            <a:round/>
            <a:headEnd type="none" w="sm" len="sm"/>
            <a:tailEnd type="none" w="sm" len="sm"/>
          </a:ln>
        </p:spPr>
      </p:pic>
      <p:sp>
        <p:nvSpPr>
          <p:cNvPr id="826" name="Google Shape;826;p6"/>
          <p:cNvSpPr txBox="1"/>
          <p:nvPr/>
        </p:nvSpPr>
        <p:spPr>
          <a:xfrm>
            <a:off x="1775254" y="-135544"/>
            <a:ext cx="8587946"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2400"/>
              </a:spcBef>
              <a:spcAft>
                <a:spcPts val="0"/>
              </a:spcAft>
              <a:buClr>
                <a:srgbClr val="000000"/>
              </a:buClr>
              <a:buSzPts val="1100"/>
              <a:buFont typeface="Arial"/>
              <a:buNone/>
            </a:pPr>
            <a:endParaRPr sz="2300" b="1"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400"/>
              <a:buFont typeface="Arial"/>
              <a:buNone/>
            </a:pPr>
            <a:r>
              <a:rPr lang="en-US" sz="4000" b="1" i="0" u="none" strike="noStrike" cap="none">
                <a:solidFill>
                  <a:srgbClr val="000000"/>
                </a:solidFill>
                <a:latin typeface="Arial"/>
                <a:ea typeface="Arial"/>
                <a:cs typeface="Arial"/>
                <a:sym typeface="Arial"/>
              </a:rPr>
              <a:t>Create A Google Colab Notebook</a:t>
            </a:r>
            <a:endParaRPr/>
          </a:p>
        </p:txBody>
      </p:sp>
      <p:sp>
        <p:nvSpPr>
          <p:cNvPr id="827" name="Google Shape;827;p6"/>
          <p:cNvSpPr/>
          <p:nvPr/>
        </p:nvSpPr>
        <p:spPr>
          <a:xfrm>
            <a:off x="2158898" y="2354137"/>
            <a:ext cx="775891" cy="401100"/>
          </a:xfrm>
          <a:prstGeom prst="ellipse">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1524000" y="0"/>
          <a:ext cx="0" cy="0"/>
          <a:chOff x="0" y="0"/>
          <a:chExt cx="0" cy="0"/>
        </a:xfrm>
      </p:grpSpPr>
      <p:sp>
        <p:nvSpPr>
          <p:cNvPr id="832" name="Google Shape;832;p23"/>
          <p:cNvSpPr txBox="1">
            <a:spLocks noGrp="1"/>
          </p:cNvSpPr>
          <p:nvPr>
            <p:ph type="title"/>
          </p:nvPr>
        </p:nvSpPr>
        <p:spPr>
          <a:xfrm>
            <a:off x="1676400" y="1"/>
            <a:ext cx="8839200" cy="1060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Open a New Notebook</a:t>
            </a:r>
            <a:endParaRPr/>
          </a:p>
        </p:txBody>
      </p:sp>
      <p:sp>
        <p:nvSpPr>
          <p:cNvPr id="833" name="Google Shape;833;p23"/>
          <p:cNvSpPr txBox="1">
            <a:spLocks noGrp="1"/>
          </p:cNvSpPr>
          <p:nvPr>
            <p:ph type="body" idx="1"/>
          </p:nvPr>
        </p:nvSpPr>
        <p:spPr>
          <a:xfrm>
            <a:off x="1853950" y="954475"/>
            <a:ext cx="8661600" cy="25923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SzPts val="3200"/>
              <a:buChar char="•"/>
            </a:pPr>
            <a:r>
              <a:rPr lang="en-US"/>
              <a:t>Step 2: Go to File and Select “New notebook”</a:t>
            </a:r>
            <a:endParaRPr/>
          </a:p>
        </p:txBody>
      </p:sp>
      <p:pic>
        <p:nvPicPr>
          <p:cNvPr id="834" name="Google Shape;834;p23" descr="A screenshot of a cell phone&#10;&#10;Description automatically generated"/>
          <p:cNvPicPr preferRelativeResize="0"/>
          <p:nvPr/>
        </p:nvPicPr>
        <p:blipFill rotWithShape="1">
          <a:blip r:embed="rId3">
            <a:alphaModFix/>
          </a:blip>
          <a:srcRect/>
          <a:stretch/>
        </p:blipFill>
        <p:spPr>
          <a:xfrm>
            <a:off x="2082800" y="2210920"/>
            <a:ext cx="7264400" cy="4180457"/>
          </a:xfrm>
          <a:prstGeom prst="rect">
            <a:avLst/>
          </a:prstGeom>
          <a:noFill/>
          <a:ln w="9525" cap="flat" cmpd="sng">
            <a:solidFill>
              <a:schemeClr val="dk1"/>
            </a:solidFill>
            <a:prstDash val="solid"/>
            <a:round/>
            <a:headEnd type="none" w="sm" len="sm"/>
            <a:tailEnd type="none" w="sm" len="sm"/>
          </a:ln>
        </p:spPr>
      </p:pic>
      <p:sp>
        <p:nvSpPr>
          <p:cNvPr id="835" name="Google Shape;835;p23"/>
          <p:cNvSpPr/>
          <p:nvPr/>
        </p:nvSpPr>
        <p:spPr>
          <a:xfrm>
            <a:off x="2190206" y="2864677"/>
            <a:ext cx="1476104" cy="401100"/>
          </a:xfrm>
          <a:prstGeom prst="ellipse">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1524000" y="0"/>
          <a:ext cx="0" cy="0"/>
          <a:chOff x="0" y="0"/>
          <a:chExt cx="0" cy="0"/>
        </a:xfrm>
      </p:grpSpPr>
      <p:sp>
        <p:nvSpPr>
          <p:cNvPr id="840" name="Google Shape;840;p37"/>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Rename the Notebook</a:t>
            </a:r>
            <a:endParaRPr/>
          </a:p>
        </p:txBody>
      </p:sp>
      <p:sp>
        <p:nvSpPr>
          <p:cNvPr id="841" name="Google Shape;841;p37"/>
          <p:cNvSpPr txBox="1">
            <a:spLocks noGrp="1"/>
          </p:cNvSpPr>
          <p:nvPr>
            <p:ph type="body" idx="1"/>
          </p:nvPr>
        </p:nvSpPr>
        <p:spPr>
          <a:xfrm>
            <a:off x="1981200" y="1433940"/>
            <a:ext cx="8229600" cy="4525963"/>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600"/>
              <a:buChar char="●"/>
            </a:pPr>
            <a:r>
              <a:rPr lang="en-US" sz="2600"/>
              <a:t>Rename the notebook by clicking on the name and type in </a:t>
            </a:r>
            <a:r>
              <a:rPr lang="en-US" sz="2600">
                <a:solidFill>
                  <a:srgbClr val="FF0000"/>
                </a:solidFill>
              </a:rPr>
              <a:t>IrisDT4.ipynb </a:t>
            </a:r>
            <a:r>
              <a:rPr lang="en-US" sz="2600"/>
              <a:t>in the red circle as shown below</a:t>
            </a:r>
            <a:endParaRPr sz="2600"/>
          </a:p>
        </p:txBody>
      </p:sp>
      <p:pic>
        <p:nvPicPr>
          <p:cNvPr id="842" name="Google Shape;842;p37" descr="A screenshot of a cell phone&#10;&#10;Description automatically generated"/>
          <p:cNvPicPr preferRelativeResize="0"/>
          <p:nvPr/>
        </p:nvPicPr>
        <p:blipFill rotWithShape="1">
          <a:blip r:embed="rId3">
            <a:alphaModFix/>
          </a:blip>
          <a:srcRect/>
          <a:stretch/>
        </p:blipFill>
        <p:spPr>
          <a:xfrm>
            <a:off x="1798320" y="3063104"/>
            <a:ext cx="8595360" cy="3059365"/>
          </a:xfrm>
          <a:prstGeom prst="rect">
            <a:avLst/>
          </a:prstGeom>
          <a:noFill/>
          <a:ln w="9525" cap="flat" cmpd="sng">
            <a:solidFill>
              <a:schemeClr val="dk1"/>
            </a:solidFill>
            <a:prstDash val="solid"/>
            <a:round/>
            <a:headEnd type="none" w="sm" len="sm"/>
            <a:tailEnd type="none" w="sm" len="sm"/>
          </a:ln>
        </p:spPr>
      </p:pic>
      <p:sp>
        <p:nvSpPr>
          <p:cNvPr id="843" name="Google Shape;843;p37"/>
          <p:cNvSpPr/>
          <p:nvPr/>
        </p:nvSpPr>
        <p:spPr>
          <a:xfrm>
            <a:off x="2138501" y="2962581"/>
            <a:ext cx="1637700" cy="4830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44" name="Google Shape;844;p37"/>
          <p:cNvSpPr txBox="1"/>
          <p:nvPr/>
        </p:nvSpPr>
        <p:spPr>
          <a:xfrm>
            <a:off x="4172197" y="4916384"/>
            <a:ext cx="326243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FF0000"/>
                </a:solidFill>
                <a:latin typeface="Arial"/>
                <a:ea typeface="Arial"/>
                <a:cs typeface="Arial"/>
                <a:sym typeface="Arial"/>
              </a:rPr>
              <a:t>Start Coding!!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1524000" y="0"/>
          <a:ext cx="0" cy="0"/>
          <a:chOff x="0" y="0"/>
          <a:chExt cx="0" cy="0"/>
        </a:xfrm>
      </p:grpSpPr>
      <p:sp>
        <p:nvSpPr>
          <p:cNvPr id="849" name="Google Shape;849;p38"/>
          <p:cNvSpPr txBox="1">
            <a:spLocks noGrp="1"/>
          </p:cNvSpPr>
          <p:nvPr>
            <p:ph type="ctrTitle"/>
          </p:nvPr>
        </p:nvSpPr>
        <p:spPr>
          <a:xfrm>
            <a:off x="2209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To Save Time….</a:t>
            </a:r>
            <a:endParaRPr/>
          </a:p>
        </p:txBody>
      </p:sp>
      <p:sp>
        <p:nvSpPr>
          <p:cNvPr id="850" name="Google Shape;850;p38"/>
          <p:cNvSpPr txBox="1">
            <a:spLocks noGrp="1"/>
          </p:cNvSpPr>
          <p:nvPr>
            <p:ph type="subTitle" idx="1"/>
          </p:nvPr>
        </p:nvSpPr>
        <p:spPr>
          <a:xfrm>
            <a:off x="2895600" y="3886200"/>
            <a:ext cx="6400800" cy="1752600"/>
          </a:xfrm>
          <a:prstGeom prst="rect">
            <a:avLst/>
          </a:prstGeom>
          <a:noFill/>
          <a:ln>
            <a:noFill/>
          </a:ln>
        </p:spPr>
        <p:txBody>
          <a:bodyPr spcFirstLastPara="1" wrap="square" lIns="91425" tIns="45700" rIns="91425" bIns="45700" anchor="t" anchorCtr="0">
            <a:noAutofit/>
          </a:bodyPr>
          <a:lstStyle/>
          <a:p>
            <a:pPr marL="457200" lvl="0" indent="-431800" algn="ctr" rtl="0">
              <a:lnSpc>
                <a:spcPct val="100000"/>
              </a:lnSpc>
              <a:spcBef>
                <a:spcPts val="640"/>
              </a:spcBef>
              <a:spcAft>
                <a:spcPts val="0"/>
              </a:spcAft>
              <a:buSzPts val="3200"/>
              <a:buNone/>
            </a:pPr>
            <a:r>
              <a:rPr lang="en-US"/>
              <a: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4"/>
        <p:cNvGrpSpPr/>
        <p:nvPr/>
      </p:nvGrpSpPr>
      <p:grpSpPr>
        <a:xfrm>
          <a:off x="1524000" y="0"/>
          <a:ext cx="0" cy="0"/>
          <a:chOff x="0" y="0"/>
          <a:chExt cx="0" cy="0"/>
        </a:xfrm>
      </p:grpSpPr>
      <p:sp>
        <p:nvSpPr>
          <p:cNvPr id="855" name="Google Shape;855;gdc48ca317c_0_475"/>
          <p:cNvSpPr txBox="1">
            <a:spLocks noGrp="1"/>
          </p:cNvSpPr>
          <p:nvPr>
            <p:ph type="body" idx="1"/>
          </p:nvPr>
        </p:nvSpPr>
        <p:spPr>
          <a:xfrm>
            <a:off x="1576400" y="1600200"/>
            <a:ext cx="89391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600"/>
              <a:buChar char="•"/>
            </a:pPr>
            <a:r>
              <a:rPr lang="en-US" sz="2600" dirty="0">
                <a:solidFill>
                  <a:srgbClr val="001080"/>
                </a:solidFill>
              </a:rPr>
              <a:t>Find the </a:t>
            </a:r>
            <a:r>
              <a:rPr lang="en-US" sz="2600" dirty="0">
                <a:solidFill>
                  <a:srgbClr val="FF0000"/>
                </a:solidFill>
              </a:rPr>
              <a:t>Module 2</a:t>
            </a:r>
            <a:r>
              <a:rPr lang="en-US" sz="2600" dirty="0">
                <a:solidFill>
                  <a:srgbClr val="001080"/>
                </a:solidFill>
              </a:rPr>
              <a:t> folder under </a:t>
            </a:r>
            <a:r>
              <a:rPr lang="en-US" sz="2600" dirty="0">
                <a:solidFill>
                  <a:srgbClr val="FF0000"/>
                </a:solidFill>
              </a:rPr>
              <a:t>Python Code</a:t>
            </a:r>
            <a:r>
              <a:rPr lang="en-US" sz="2600" dirty="0">
                <a:solidFill>
                  <a:srgbClr val="001080"/>
                </a:solidFill>
              </a:rPr>
              <a:t> in folder </a:t>
            </a:r>
            <a:r>
              <a:rPr lang="en-US" sz="2600" dirty="0">
                <a:solidFill>
                  <a:srgbClr val="FF0000"/>
                </a:solidFill>
              </a:rPr>
              <a:t>CBW-MachineLearning-2026</a:t>
            </a:r>
            <a:r>
              <a:rPr lang="en-US" sz="2600" dirty="0">
                <a:solidFill>
                  <a:srgbClr val="001080"/>
                </a:solidFill>
              </a:rPr>
              <a:t> in your Google Drive</a:t>
            </a:r>
            <a:endParaRPr sz="2600" dirty="0"/>
          </a:p>
          <a:p>
            <a:pPr marL="0" lvl="0" indent="0" algn="l" rtl="0">
              <a:lnSpc>
                <a:spcPct val="100000"/>
              </a:lnSpc>
              <a:spcBef>
                <a:spcPts val="0"/>
              </a:spcBef>
              <a:spcAft>
                <a:spcPts val="0"/>
              </a:spcAft>
              <a:buSzPts val="1800"/>
              <a:buNone/>
            </a:pPr>
            <a:endParaRPr sz="2600" dirty="0"/>
          </a:p>
        </p:txBody>
      </p:sp>
      <p:pic>
        <p:nvPicPr>
          <p:cNvPr id="857" name="Google Shape;857;gdc48ca317c_0_475"/>
          <p:cNvPicPr preferRelativeResize="0"/>
          <p:nvPr/>
        </p:nvPicPr>
        <p:blipFill rotWithShape="1">
          <a:blip r:embed="rId3">
            <a:alphaModFix/>
          </a:blip>
          <a:srcRect r="28627" b="38275"/>
          <a:stretch/>
        </p:blipFill>
        <p:spPr>
          <a:xfrm>
            <a:off x="3677025" y="4551201"/>
            <a:ext cx="6175698" cy="1821025"/>
          </a:xfrm>
          <a:prstGeom prst="rect">
            <a:avLst/>
          </a:prstGeom>
          <a:noFill/>
          <a:ln w="9525" cap="flat" cmpd="sng">
            <a:solidFill>
              <a:schemeClr val="dk2"/>
            </a:solidFill>
            <a:prstDash val="solid"/>
            <a:round/>
            <a:headEnd type="none" w="sm" len="sm"/>
            <a:tailEnd type="none" w="sm" len="sm"/>
          </a:ln>
        </p:spPr>
      </p:pic>
      <p:sp>
        <p:nvSpPr>
          <p:cNvPr id="858" name="Google Shape;858;gdc48ca317c_0_475"/>
          <p:cNvSpPr/>
          <p:nvPr/>
        </p:nvSpPr>
        <p:spPr>
          <a:xfrm>
            <a:off x="6248409" y="5800879"/>
            <a:ext cx="1981800" cy="4509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9" name="Google Shape;859;gdc48ca317c_0_475"/>
          <p:cNvSpPr/>
          <p:nvPr/>
        </p:nvSpPr>
        <p:spPr>
          <a:xfrm>
            <a:off x="7167800" y="3724425"/>
            <a:ext cx="1981800" cy="4509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1" name="Google Shape;861;gdc48ca317c_0_475"/>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Open the Colab File</a:t>
            </a:r>
            <a:endParaRPr/>
          </a:p>
        </p:txBody>
      </p:sp>
      <p:pic>
        <p:nvPicPr>
          <p:cNvPr id="862" name="Google Shape;862;gdc48ca317c_0_475"/>
          <p:cNvPicPr preferRelativeResize="0"/>
          <p:nvPr/>
        </p:nvPicPr>
        <p:blipFill>
          <a:blip r:embed="rId4">
            <a:alphaModFix/>
          </a:blip>
          <a:stretch>
            <a:fillRect/>
          </a:stretch>
        </p:blipFill>
        <p:spPr>
          <a:xfrm>
            <a:off x="5102397" y="3244751"/>
            <a:ext cx="252800" cy="121875"/>
          </a:xfrm>
          <a:prstGeom prst="rect">
            <a:avLst/>
          </a:prstGeom>
          <a:noFill/>
          <a:ln>
            <a:noFill/>
          </a:ln>
        </p:spPr>
      </p:pic>
      <p:pic>
        <p:nvPicPr>
          <p:cNvPr id="863" name="Google Shape;863;gdc48ca317c_0_475"/>
          <p:cNvPicPr preferRelativeResize="0"/>
          <p:nvPr/>
        </p:nvPicPr>
        <p:blipFill>
          <a:blip r:embed="rId4">
            <a:alphaModFix/>
          </a:blip>
          <a:stretch>
            <a:fillRect/>
          </a:stretch>
        </p:blipFill>
        <p:spPr>
          <a:xfrm>
            <a:off x="6914997" y="4971801"/>
            <a:ext cx="252800" cy="121875"/>
          </a:xfrm>
          <a:prstGeom prst="rect">
            <a:avLst/>
          </a:prstGeom>
          <a:noFill/>
          <a:ln>
            <a:noFill/>
          </a:ln>
        </p:spPr>
      </p:pic>
      <p:grpSp>
        <p:nvGrpSpPr>
          <p:cNvPr id="4" name="Group 3">
            <a:extLst>
              <a:ext uri="{FF2B5EF4-FFF2-40B4-BE49-F238E27FC236}">
                <a16:creationId xmlns:a16="http://schemas.microsoft.com/office/drawing/2014/main" id="{117343D3-9A21-71FA-59CE-5B6B1E5B4FD2}"/>
              </a:ext>
            </a:extLst>
          </p:cNvPr>
          <p:cNvGrpSpPr/>
          <p:nvPr/>
        </p:nvGrpSpPr>
        <p:grpSpPr>
          <a:xfrm>
            <a:off x="1902775" y="3105300"/>
            <a:ext cx="8460427" cy="3038326"/>
            <a:chOff x="1902775" y="3105300"/>
            <a:chExt cx="8460427" cy="3038326"/>
          </a:xfrm>
        </p:grpSpPr>
        <p:pic>
          <p:nvPicPr>
            <p:cNvPr id="856" name="Google Shape;856;gdc48ca317c_0_475"/>
            <p:cNvPicPr preferRelativeResize="0"/>
            <p:nvPr/>
          </p:nvPicPr>
          <p:blipFill rotWithShape="1">
            <a:blip r:embed="rId5">
              <a:alphaModFix/>
            </a:blip>
            <a:srcRect t="6630" b="7809"/>
            <a:stretch/>
          </p:blipFill>
          <p:spPr>
            <a:xfrm>
              <a:off x="1902775" y="3105300"/>
              <a:ext cx="8460427" cy="3038326"/>
            </a:xfrm>
            <a:prstGeom prst="rect">
              <a:avLst/>
            </a:prstGeom>
            <a:noFill/>
            <a:ln w="9525" cap="flat" cmpd="sng">
              <a:solidFill>
                <a:schemeClr val="dk2"/>
              </a:solidFill>
              <a:prstDash val="solid"/>
              <a:round/>
              <a:headEnd type="none" w="sm" len="sm"/>
              <a:tailEnd type="none" w="sm" len="sm"/>
            </a:ln>
          </p:spPr>
        </p:pic>
        <p:pic>
          <p:nvPicPr>
            <p:cNvPr id="3" name="Picture 2">
              <a:extLst>
                <a:ext uri="{FF2B5EF4-FFF2-40B4-BE49-F238E27FC236}">
                  <a16:creationId xmlns:a16="http://schemas.microsoft.com/office/drawing/2014/main" id="{058B282F-04E5-EA8C-9B47-ED0414F63CC8}"/>
                </a:ext>
              </a:extLst>
            </p:cNvPr>
            <p:cNvPicPr>
              <a:picLocks noChangeAspect="1"/>
            </p:cNvPicPr>
            <p:nvPr/>
          </p:nvPicPr>
          <p:blipFill>
            <a:blip r:embed="rId6"/>
            <a:stretch>
              <a:fillRect/>
            </a:stretch>
          </p:blipFill>
          <p:spPr>
            <a:xfrm>
              <a:off x="5087269" y="3244751"/>
              <a:ext cx="291663" cy="157656"/>
            </a:xfrm>
            <a:prstGeom prst="rect">
              <a:avLst/>
            </a:prstGeom>
          </p:spPr>
        </p:pic>
        <p:sp>
          <p:nvSpPr>
            <p:cNvPr id="860" name="Google Shape;860;gdc48ca317c_0_475"/>
            <p:cNvSpPr/>
            <p:nvPr/>
          </p:nvSpPr>
          <p:spPr>
            <a:xfrm>
              <a:off x="3183325" y="3105300"/>
              <a:ext cx="2381100" cy="4008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7"/>
        <p:cNvGrpSpPr/>
        <p:nvPr/>
      </p:nvGrpSpPr>
      <p:grpSpPr>
        <a:xfrm>
          <a:off x="1524000" y="0"/>
          <a:ext cx="0" cy="0"/>
          <a:chOff x="0" y="0"/>
          <a:chExt cx="0" cy="0"/>
        </a:xfrm>
      </p:grpSpPr>
      <p:sp>
        <p:nvSpPr>
          <p:cNvPr id="869" name="Google Shape;869;gdc48ca317c_0_256"/>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Open the Colab File</a:t>
            </a:r>
            <a:r>
              <a:rPr lang="en-US" sz="3600"/>
              <a:t> </a:t>
            </a:r>
            <a:r>
              <a:rPr lang="en-US" sz="2700" i="1"/>
              <a:t>cont...</a:t>
            </a:r>
            <a:endParaRPr/>
          </a:p>
        </p:txBody>
      </p:sp>
      <p:sp>
        <p:nvSpPr>
          <p:cNvPr id="870" name="Google Shape;870;gdc48ca317c_0_256"/>
          <p:cNvSpPr txBox="1"/>
          <p:nvPr/>
        </p:nvSpPr>
        <p:spPr>
          <a:xfrm>
            <a:off x="1041991" y="1401067"/>
            <a:ext cx="9845749" cy="9543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800"/>
              <a:buFont typeface="Arial"/>
              <a:buChar char="•"/>
            </a:pPr>
            <a:r>
              <a:rPr lang="en-US" sz="2800" b="1" i="0" u="none" strike="noStrike" cap="none">
                <a:solidFill>
                  <a:srgbClr val="000090"/>
                </a:solidFill>
                <a:latin typeface="Arial"/>
                <a:ea typeface="Arial"/>
                <a:cs typeface="Arial"/>
                <a:sym typeface="Arial"/>
              </a:rPr>
              <a:t>Right click on ‘</a:t>
            </a:r>
            <a:r>
              <a:rPr lang="en-US" sz="2800" b="1" i="0" u="none" strike="noStrike" cap="none">
                <a:solidFill>
                  <a:srgbClr val="FF0000"/>
                </a:solidFill>
                <a:latin typeface="Arial"/>
                <a:ea typeface="Arial"/>
                <a:cs typeface="Arial"/>
                <a:sym typeface="Arial"/>
              </a:rPr>
              <a:t>IrisDT4.ipynb</a:t>
            </a:r>
            <a:r>
              <a:rPr lang="en-US" sz="2800" b="1" i="0" u="none" strike="noStrike" cap="none">
                <a:solidFill>
                  <a:srgbClr val="000090"/>
                </a:solidFill>
                <a:latin typeface="Arial"/>
                <a:ea typeface="Arial"/>
                <a:cs typeface="Arial"/>
                <a:sym typeface="Arial"/>
              </a:rPr>
              <a:t>’ and select open with Google </a:t>
            </a:r>
            <a:r>
              <a:rPr lang="en-US" sz="2800" b="1" i="0" u="none" strike="noStrike" cap="none" err="1">
                <a:solidFill>
                  <a:srgbClr val="000090"/>
                </a:solidFill>
                <a:latin typeface="Arial"/>
                <a:ea typeface="Arial"/>
                <a:cs typeface="Arial"/>
                <a:sym typeface="Arial"/>
              </a:rPr>
              <a:t>Colaboratory</a:t>
            </a:r>
            <a:endParaRPr sz="2800" b="1" i="0" u="none" strike="noStrike" cap="none">
              <a:solidFill>
                <a:srgbClr val="000090"/>
              </a:solidFill>
              <a:latin typeface="Arial"/>
              <a:ea typeface="Arial"/>
              <a:cs typeface="Arial"/>
              <a:sym typeface="Arial"/>
            </a:endParaRPr>
          </a:p>
        </p:txBody>
      </p:sp>
      <p:sp>
        <p:nvSpPr>
          <p:cNvPr id="871" name="Google Shape;871;gdc48ca317c_0_256"/>
          <p:cNvSpPr/>
          <p:nvPr/>
        </p:nvSpPr>
        <p:spPr>
          <a:xfrm>
            <a:off x="8119759" y="4367554"/>
            <a:ext cx="1981800" cy="4509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2" name="Google Shape;872;gdc48ca317c_0_256"/>
          <p:cNvSpPr txBox="1"/>
          <p:nvPr/>
        </p:nvSpPr>
        <p:spPr>
          <a:xfrm>
            <a:off x="6345228" y="4321450"/>
            <a:ext cx="298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66666"/>
              </a:solidFill>
              <a:latin typeface="Arial"/>
              <a:ea typeface="Arial"/>
              <a:cs typeface="Arial"/>
              <a:sym typeface="Arial"/>
            </a:endParaRPr>
          </a:p>
        </p:txBody>
      </p:sp>
      <p:pic>
        <p:nvPicPr>
          <p:cNvPr id="873" name="Google Shape;873;gdc48ca317c_0_256"/>
          <p:cNvPicPr preferRelativeResize="0"/>
          <p:nvPr/>
        </p:nvPicPr>
        <p:blipFill rotWithShape="1">
          <a:blip r:embed="rId3">
            <a:alphaModFix/>
          </a:blip>
          <a:srcRect/>
          <a:stretch/>
        </p:blipFill>
        <p:spPr>
          <a:xfrm>
            <a:off x="3935725" y="3134925"/>
            <a:ext cx="570600" cy="232000"/>
          </a:xfrm>
          <a:prstGeom prst="rect">
            <a:avLst/>
          </a:prstGeom>
          <a:noFill/>
          <a:ln>
            <a:noFill/>
          </a:ln>
        </p:spPr>
      </p:pic>
      <p:sp>
        <p:nvSpPr>
          <p:cNvPr id="874" name="Google Shape;874;gdc48ca317c_0_256"/>
          <p:cNvSpPr/>
          <p:nvPr/>
        </p:nvSpPr>
        <p:spPr>
          <a:xfrm>
            <a:off x="3616050" y="3188625"/>
            <a:ext cx="328500" cy="13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gdc48ca317c_0_256"/>
          <p:cNvSpPr/>
          <p:nvPr/>
        </p:nvSpPr>
        <p:spPr>
          <a:xfrm>
            <a:off x="3386151" y="3994075"/>
            <a:ext cx="1673400" cy="4509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 name="Picture 3">
            <a:extLst>
              <a:ext uri="{FF2B5EF4-FFF2-40B4-BE49-F238E27FC236}">
                <a16:creationId xmlns:a16="http://schemas.microsoft.com/office/drawing/2014/main" id="{53FC4BE7-F74E-4ED7-1B7C-D3F1FAB7FDB9}"/>
              </a:ext>
            </a:extLst>
          </p:cNvPr>
          <p:cNvPicPr>
            <a:picLocks noChangeAspect="1"/>
          </p:cNvPicPr>
          <p:nvPr/>
        </p:nvPicPr>
        <p:blipFill>
          <a:blip r:embed="rId4"/>
          <a:stretch>
            <a:fillRect/>
          </a:stretch>
        </p:blipFill>
        <p:spPr>
          <a:xfrm>
            <a:off x="6162196" y="3183651"/>
            <a:ext cx="285416" cy="110484"/>
          </a:xfrm>
          <a:prstGeom prst="rect">
            <a:avLst/>
          </a:prstGeom>
        </p:spPr>
      </p:pic>
      <p:grpSp>
        <p:nvGrpSpPr>
          <p:cNvPr id="3" name="Group 2">
            <a:extLst>
              <a:ext uri="{FF2B5EF4-FFF2-40B4-BE49-F238E27FC236}">
                <a16:creationId xmlns:a16="http://schemas.microsoft.com/office/drawing/2014/main" id="{93B6C726-2133-80DE-DA61-600E169D1C23}"/>
              </a:ext>
            </a:extLst>
          </p:cNvPr>
          <p:cNvGrpSpPr/>
          <p:nvPr/>
        </p:nvGrpSpPr>
        <p:grpSpPr>
          <a:xfrm>
            <a:off x="1781175" y="3100600"/>
            <a:ext cx="8577276" cy="2984849"/>
            <a:chOff x="1781175" y="3100600"/>
            <a:chExt cx="8577276" cy="2984849"/>
          </a:xfrm>
        </p:grpSpPr>
        <p:pic>
          <p:nvPicPr>
            <p:cNvPr id="868" name="Google Shape;868;gdc48ca317c_0_256"/>
            <p:cNvPicPr preferRelativeResize="0"/>
            <p:nvPr/>
          </p:nvPicPr>
          <p:blipFill rotWithShape="1">
            <a:blip r:embed="rId5">
              <a:alphaModFix/>
            </a:blip>
            <a:srcRect r="2123"/>
            <a:stretch/>
          </p:blipFill>
          <p:spPr>
            <a:xfrm>
              <a:off x="1781175" y="3100600"/>
              <a:ext cx="8577276" cy="2984849"/>
            </a:xfrm>
            <a:prstGeom prst="rect">
              <a:avLst/>
            </a:prstGeom>
            <a:noFill/>
            <a:ln>
              <a:noFill/>
            </a:ln>
          </p:spPr>
        </p:pic>
        <p:pic>
          <p:nvPicPr>
            <p:cNvPr id="2" name="Picture 1">
              <a:extLst>
                <a:ext uri="{FF2B5EF4-FFF2-40B4-BE49-F238E27FC236}">
                  <a16:creationId xmlns:a16="http://schemas.microsoft.com/office/drawing/2014/main" id="{5426C8EE-E7C9-F42F-43E4-82FF27F30443}"/>
                </a:ext>
              </a:extLst>
            </p:cNvPr>
            <p:cNvPicPr>
              <a:picLocks noChangeAspect="1"/>
            </p:cNvPicPr>
            <p:nvPr/>
          </p:nvPicPr>
          <p:blipFill>
            <a:blip r:embed="rId6"/>
            <a:stretch>
              <a:fillRect/>
            </a:stretch>
          </p:blipFill>
          <p:spPr>
            <a:xfrm>
              <a:off x="6141152" y="3182508"/>
              <a:ext cx="306460" cy="165654"/>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4"/>
          <p:cNvSpPr txBox="1">
            <a:spLocks noGrp="1"/>
          </p:cNvSpPr>
          <p:nvPr>
            <p:ph type="title"/>
          </p:nvPr>
        </p:nvSpPr>
        <p:spPr>
          <a:xfrm>
            <a:off x="1524000" y="36095"/>
            <a:ext cx="9144000" cy="541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CA" sz="4400">
                <a:latin typeface="Arial"/>
                <a:ea typeface="Arial"/>
                <a:cs typeface="Arial"/>
                <a:sym typeface="Arial"/>
              </a:rPr>
              <a:t>Schedule (PT)</a:t>
            </a:r>
            <a:endParaRPr sz="4400"/>
          </a:p>
        </p:txBody>
      </p:sp>
      <p:graphicFrame>
        <p:nvGraphicFramePr>
          <p:cNvPr id="657" name="Google Shape;657;p4"/>
          <p:cNvGraphicFramePr/>
          <p:nvPr>
            <p:extLst>
              <p:ext uri="{D42A27DB-BD31-4B8C-83A1-F6EECF244321}">
                <p14:modId xmlns:p14="http://schemas.microsoft.com/office/powerpoint/2010/main" val="1196941321"/>
              </p:ext>
            </p:extLst>
          </p:nvPr>
        </p:nvGraphicFramePr>
        <p:xfrm>
          <a:off x="1304365" y="720468"/>
          <a:ext cx="9654988" cy="5629529"/>
        </p:xfrm>
        <a:graphic>
          <a:graphicData uri="http://schemas.openxmlformats.org/drawingml/2006/table">
            <a:tbl>
              <a:tblPr firstRow="1" bandRow="1">
                <a:gradFill>
                  <a:gsLst>
                    <a:gs pos="0">
                      <a:srgbClr val="A9A9E1"/>
                    </a:gs>
                    <a:gs pos="35000">
                      <a:srgbClr val="C4C4E7"/>
                    </a:gs>
                    <a:gs pos="100000">
                      <a:srgbClr val="E6E6F8"/>
                    </a:gs>
                  </a:gsLst>
                  <a:lin ang="16200000" scaled="0"/>
                </a:gradFill>
              </a:tblPr>
              <a:tblGrid>
                <a:gridCol w="1231855">
                  <a:extLst>
                    <a:ext uri="{9D8B030D-6E8A-4147-A177-3AD203B41FA5}">
                      <a16:colId xmlns:a16="http://schemas.microsoft.com/office/drawing/2014/main" val="20000"/>
                    </a:ext>
                  </a:extLst>
                </a:gridCol>
                <a:gridCol w="3647810">
                  <a:extLst>
                    <a:ext uri="{9D8B030D-6E8A-4147-A177-3AD203B41FA5}">
                      <a16:colId xmlns:a16="http://schemas.microsoft.com/office/drawing/2014/main" val="20001"/>
                    </a:ext>
                  </a:extLst>
                </a:gridCol>
                <a:gridCol w="1234723">
                  <a:extLst>
                    <a:ext uri="{9D8B030D-6E8A-4147-A177-3AD203B41FA5}">
                      <a16:colId xmlns:a16="http://schemas.microsoft.com/office/drawing/2014/main" val="20002"/>
                    </a:ext>
                  </a:extLst>
                </a:gridCol>
                <a:gridCol w="3540600">
                  <a:extLst>
                    <a:ext uri="{9D8B030D-6E8A-4147-A177-3AD203B41FA5}">
                      <a16:colId xmlns:a16="http://schemas.microsoft.com/office/drawing/2014/main" val="20003"/>
                    </a:ext>
                  </a:extLst>
                </a:gridCol>
              </a:tblGrid>
              <a:tr h="408838">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rgbClr val="FFFFFF"/>
                          </a:solidFill>
                        </a:rPr>
                        <a:t>Day 1 (PT)</a:t>
                      </a:r>
                      <a:endParaRPr sz="1500"/>
                    </a:p>
                  </a:txBody>
                  <a:tcPr marL="91450" marR="91450" marT="45725" marB="45725">
                    <a:solidFill>
                      <a:srgbClr val="1F3864"/>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CA" sz="1500" u="none" strike="noStrike" cap="none">
                          <a:solidFill>
                            <a:srgbClr val="FFFFFF"/>
                          </a:solidFill>
                        </a:rPr>
                        <a:t>Wednesday Apr. 22</a:t>
                      </a:r>
                      <a:endParaRPr sz="1500"/>
                    </a:p>
                  </a:txBody>
                  <a:tcPr marL="91450" marR="91450" marT="45725" marB="45725">
                    <a:solidFill>
                      <a:srgbClr val="1F3864"/>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rgbClr val="FFFFFF"/>
                          </a:solidFill>
                        </a:rPr>
                        <a:t>Day 2 (PT)</a:t>
                      </a:r>
                      <a:endParaRPr lang="en-CA" sz="1500"/>
                    </a:p>
                  </a:txBody>
                  <a:tcPr marL="91450" marR="91450" marT="45725" marB="45725">
                    <a:solidFill>
                      <a:srgbClr val="1F3864"/>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600" u="none" strike="noStrike" cap="none">
                          <a:solidFill>
                            <a:srgbClr val="FFFFFF"/>
                          </a:solidFill>
                        </a:rPr>
                        <a:t>Thursday Apr. 23</a:t>
                      </a:r>
                      <a:endParaRPr lang="en-CA" sz="1600"/>
                    </a:p>
                  </a:txBody>
                  <a:tcPr marL="91450" marR="91450" marT="45725" marB="45725">
                    <a:solidFill>
                      <a:srgbClr val="1F3864"/>
                    </a:solidFill>
                  </a:tcPr>
                </a:tc>
                <a:extLst>
                  <a:ext uri="{0D108BD9-81ED-4DB2-BD59-A6C34878D82A}">
                    <a16:rowId xmlns:a16="http://schemas.microsoft.com/office/drawing/2014/main" val="10000"/>
                  </a:ext>
                </a:extLst>
              </a:tr>
              <a:tr h="594667">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8:00 AM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Introductions and Technology Check </a:t>
                      </a:r>
                      <a:endParaRPr sz="1400" b="1"/>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8:00 AM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5: Gene Finding with NNs (Lecture and Lab)</a:t>
                      </a:r>
                      <a:endParaRPr sz="1400" b="1"/>
                    </a:p>
                  </a:txBody>
                  <a:tcPr marL="91450" marR="91450" marT="45725" marB="45725">
                    <a:solidFill>
                      <a:srgbClr val="FFFFFF"/>
                    </a:solidFill>
                  </a:tcPr>
                </a:tc>
                <a:extLst>
                  <a:ext uri="{0D108BD9-81ED-4DB2-BD59-A6C34878D82A}">
                    <a16:rowId xmlns:a16="http://schemas.microsoft.com/office/drawing/2014/main" val="10001"/>
                  </a:ext>
                </a:extLst>
              </a:tr>
              <a:tr h="594667">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8:45 AM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1: Introduction to Machine Learning (Lecture)</a:t>
                      </a:r>
                      <a:endParaRPr sz="1400" b="1"/>
                    </a:p>
                  </a:txBody>
                  <a:tcPr marL="91450" marR="91450" marT="45725" marB="45725">
                    <a:solidFill>
                      <a:srgbClr val="F5F5F5"/>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10:00 AM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Break (30 min)</a:t>
                      </a:r>
                      <a:endParaRPr sz="1400" b="1"/>
                    </a:p>
                  </a:txBody>
                  <a:tcPr marL="91450" marR="91450" marT="45725" marB="45725">
                    <a:solidFill>
                      <a:srgbClr val="F5F5F5"/>
                    </a:solidFill>
                  </a:tcPr>
                </a:tc>
                <a:extLst>
                  <a:ext uri="{0D108BD9-81ED-4DB2-BD59-A6C34878D82A}">
                    <a16:rowId xmlns:a16="http://schemas.microsoft.com/office/drawing/2014/main" val="10002"/>
                  </a:ext>
                </a:extLst>
              </a:tr>
              <a:tr h="594667">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10:00 AM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Break (30 min)</a:t>
                      </a:r>
                      <a:endParaRPr sz="1400" b="1"/>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10:30 AM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6: Machine Learning with </a:t>
                      </a:r>
                      <a:r>
                        <a:rPr lang="en-CA" sz="1400" b="1" u="none" strike="noStrike" cap="none" err="1"/>
                        <a:t>Keras</a:t>
                      </a:r>
                      <a:r>
                        <a:rPr lang="en-CA" sz="1400" b="1" u="none" strike="noStrike" cap="none"/>
                        <a:t> and Scikit-Learn (Lecture/Lab) </a:t>
                      </a:r>
                      <a:endParaRPr sz="1400" b="1"/>
                    </a:p>
                  </a:txBody>
                  <a:tcPr marL="91450" marR="91450" marT="45725" marB="45725">
                    <a:solidFill>
                      <a:srgbClr val="FFFFFF"/>
                    </a:solidFill>
                  </a:tcPr>
                </a:tc>
                <a:extLst>
                  <a:ext uri="{0D108BD9-81ED-4DB2-BD59-A6C34878D82A}">
                    <a16:rowId xmlns:a16="http://schemas.microsoft.com/office/drawing/2014/main" val="10003"/>
                  </a:ext>
                </a:extLst>
              </a:tr>
              <a:tr h="594667">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10:30 AM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2: Decision Trees (Lecture and Lab)</a:t>
                      </a:r>
                      <a:endParaRPr sz="1400" b="1"/>
                    </a:p>
                  </a:txBody>
                  <a:tcPr marL="91450" marR="91450" marT="45725" marB="45725">
                    <a:solidFill>
                      <a:srgbClr val="F5F5F5"/>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12:00 PM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Break (45 min)</a:t>
                      </a:r>
                      <a:endParaRPr sz="1400" b="1"/>
                    </a:p>
                  </a:txBody>
                  <a:tcPr marL="91450" marR="91450" marT="45725" marB="45725">
                    <a:solidFill>
                      <a:srgbClr val="F5F5F5"/>
                    </a:solidFill>
                  </a:tcPr>
                </a:tc>
                <a:extLst>
                  <a:ext uri="{0D108BD9-81ED-4DB2-BD59-A6C34878D82A}">
                    <a16:rowId xmlns:a16="http://schemas.microsoft.com/office/drawing/2014/main" val="10004"/>
                  </a:ext>
                </a:extLst>
              </a:tr>
              <a:tr h="594667">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12:00 PM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Break (1 hour)</a:t>
                      </a:r>
                      <a:endParaRPr sz="1400" b="1"/>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1:00 PM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7: Machine Learning with Keras and Scikit-Learn (Cont'd) </a:t>
                      </a:r>
                      <a:endParaRPr sz="1400" b="1"/>
                    </a:p>
                  </a:txBody>
                  <a:tcPr marL="91450" marR="91450" marT="45725" marB="45725">
                    <a:solidFill>
                      <a:srgbClr val="FFFFFF"/>
                    </a:solidFill>
                  </a:tcPr>
                </a:tc>
                <a:extLst>
                  <a:ext uri="{0D108BD9-81ED-4DB2-BD59-A6C34878D82A}">
                    <a16:rowId xmlns:a16="http://schemas.microsoft.com/office/drawing/2014/main" val="10005"/>
                  </a:ext>
                </a:extLst>
              </a:tr>
              <a:tr h="594667">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1:00 PM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3: Neural Networks (Lecture and Lab)</a:t>
                      </a:r>
                      <a:endParaRPr sz="1400" b="1"/>
                    </a:p>
                  </a:txBody>
                  <a:tcPr marL="91450" marR="91450" marT="45725" marB="45725">
                    <a:solidFill>
                      <a:srgbClr val="F5F5F5"/>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2:00 PM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Break (30 min)</a:t>
                      </a:r>
                      <a:endParaRPr sz="1400" b="1"/>
                    </a:p>
                  </a:txBody>
                  <a:tcPr marL="91450" marR="91450" marT="45725" marB="45725">
                    <a:solidFill>
                      <a:srgbClr val="F5F5F5"/>
                    </a:solidFill>
                  </a:tcPr>
                </a:tc>
                <a:extLst>
                  <a:ext uri="{0D108BD9-81ED-4DB2-BD59-A6C34878D82A}">
                    <a16:rowId xmlns:a16="http://schemas.microsoft.com/office/drawing/2014/main" val="10006"/>
                  </a:ext>
                </a:extLst>
              </a:tr>
              <a:tr h="594667">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2:00 PM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Break (30 min)</a:t>
                      </a:r>
                      <a:endParaRPr sz="1400" b="1"/>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2:30 PM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8: LLMs and agentic coding for bioinformatics</a:t>
                      </a:r>
                      <a:endParaRPr sz="1400" b="1"/>
                    </a:p>
                  </a:txBody>
                  <a:tcPr marL="91450" marR="91450" marT="45725" marB="45725">
                    <a:solidFill>
                      <a:srgbClr val="FFFFFF"/>
                    </a:solidFill>
                  </a:tcPr>
                </a:tc>
                <a:extLst>
                  <a:ext uri="{0D108BD9-81ED-4DB2-BD59-A6C34878D82A}">
                    <a16:rowId xmlns:a16="http://schemas.microsoft.com/office/drawing/2014/main" val="10007"/>
                  </a:ext>
                </a:extLst>
              </a:tr>
              <a:tr h="594667">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2:30 PM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Module 4: Neural Networks for 2</a:t>
                      </a:r>
                      <a:r>
                        <a:rPr lang="en-CA" sz="1400" b="1" u="none" strike="noStrike" cap="none" baseline="30000"/>
                        <a:t>o</a:t>
                      </a:r>
                      <a:r>
                        <a:rPr lang="en-CA" sz="1400" b="1" u="none" strike="noStrike" cap="none"/>
                        <a:t> Structure (Lecture and Homework)</a:t>
                      </a:r>
                      <a:endParaRPr sz="1400" b="1"/>
                    </a:p>
                  </a:txBody>
                  <a:tcPr marL="91450" marR="91450" marT="45725" marB="45725">
                    <a:solidFill>
                      <a:srgbClr val="F5F5F5"/>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3:45 PM</a:t>
                      </a:r>
                      <a:endParaRPr sz="1400" b="1"/>
                    </a:p>
                  </a:txBody>
                  <a:tcPr marL="91450" marR="91450" marT="45725" marB="45725">
                    <a:solidFill>
                      <a:srgbClr val="F5F5F5"/>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Survey and Closing Remarks</a:t>
                      </a:r>
                      <a:endParaRPr sz="1400" b="1"/>
                    </a:p>
                  </a:txBody>
                  <a:tcPr marL="91450" marR="91450" marT="45725" marB="45725">
                    <a:solidFill>
                      <a:srgbClr val="F5F5F5"/>
                    </a:solidFill>
                  </a:tcPr>
                </a:tc>
                <a:extLst>
                  <a:ext uri="{0D108BD9-81ED-4DB2-BD59-A6C34878D82A}">
                    <a16:rowId xmlns:a16="http://schemas.microsoft.com/office/drawing/2014/main" val="10008"/>
                  </a:ext>
                </a:extLst>
              </a:tr>
              <a:tr h="463355">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4:00 PM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End of Day 1</a:t>
                      </a:r>
                      <a:endParaRPr sz="1400" b="1"/>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CA" sz="1400" b="1" u="none" strike="noStrike" cap="none"/>
                        <a:t>4:00 PM</a:t>
                      </a:r>
                      <a:endParaRPr sz="1400" b="1"/>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CA" sz="1400" b="1" u="none" strike="noStrike" cap="none"/>
                        <a:t>End of Day 2</a:t>
                      </a:r>
                      <a:endParaRPr sz="1400" b="1"/>
                    </a:p>
                  </a:txBody>
                  <a:tcPr marL="91450" marR="91450" marT="45725" marB="45725">
                    <a:solidFill>
                      <a:srgbClr val="FFFFFF"/>
                    </a:solidFill>
                  </a:tcPr>
                </a:tc>
                <a:extLst>
                  <a:ext uri="{0D108BD9-81ED-4DB2-BD59-A6C34878D82A}">
                    <a16:rowId xmlns:a16="http://schemas.microsoft.com/office/drawing/2014/main" val="10009"/>
                  </a:ext>
                </a:extLst>
              </a:tr>
            </a:tbl>
          </a:graphicData>
        </a:graphic>
      </p:graphicFrame>
      <p:pic>
        <p:nvPicPr>
          <p:cNvPr id="658" name="Google Shape;658;p4" descr="A red sign with white letters  Description automatically generated"/>
          <p:cNvPicPr preferRelativeResize="0"/>
          <p:nvPr/>
        </p:nvPicPr>
        <p:blipFill rotWithShape="1">
          <a:blip r:embed="rId2">
            <a:alphaModFix/>
          </a:blip>
          <a:srcRect/>
          <a:stretch/>
        </p:blipFill>
        <p:spPr>
          <a:xfrm>
            <a:off x="1627939" y="6440905"/>
            <a:ext cx="1765300" cy="381000"/>
          </a:xfrm>
          <a:prstGeom prst="rect">
            <a:avLst/>
          </a:prstGeom>
          <a:noFill/>
          <a:ln>
            <a:noFill/>
          </a:ln>
        </p:spPr>
      </p:pic>
      <p:sp>
        <p:nvSpPr>
          <p:cNvPr id="9901" name="Footer Cover Fix"/>
          <p:cNvSpPr/>
          <p:nvPr/>
        </p:nvSpPr>
        <p:spPr>
          <a:xfrm>
            <a:off x="0" y="6350000"/>
            <a:ext cx="12192000" cy="508000"/>
          </a:xfrm>
          <a:prstGeom prst="rect">
            <a:avLst/>
          </a:prstGeom>
          <a:solidFill>
            <a:srgbClr val="FFFFFF"/>
          </a:solidFill>
          <a:ln>
            <a:noFill/>
          </a:ln>
        </p:spPr>
        <p:txBody>
          <a:bodyPr/>
          <a:lstStyle/>
          <a:p>
            <a:endParaRPr/>
          </a:p>
        </p:txBody>
      </p:sp>
      <p:sp>
        <p:nvSpPr>
          <p:cNvPr id="9902" name="Footer Bar Fix"/>
          <p:cNvSpPr/>
          <p:nvPr/>
        </p:nvSpPr>
        <p:spPr>
          <a:xfrm>
            <a:off x="0" y="6492874"/>
            <a:ext cx="12192000" cy="365126"/>
          </a:xfrm>
          <a:prstGeom prst="rect">
            <a:avLst/>
          </a:prstGeom>
          <a:solidFill>
            <a:srgbClr val="70247F"/>
          </a:solidFill>
          <a:ln>
            <a:noFill/>
          </a:ln>
        </p:spPr>
        <p:txBody>
          <a:bodyPr/>
          <a:lstStyle/>
          <a:p>
            <a:endParaRPr/>
          </a:p>
        </p:txBody>
      </p:sp>
      <p:sp>
        <p:nvSpPr>
          <p:cNvPr id="9903" name="Footer Text Fix"/>
          <p:cNvSpPr txBox="1"/>
          <p:nvPr/>
        </p:nvSpPr>
        <p:spPr>
          <a:xfrm>
            <a:off x="0" y="6521547"/>
            <a:ext cx="48105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Canadian Bioinformatics Workshops | bioinformatics.ca</a:t>
            </a: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747126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1524000" y="0"/>
          <a:ext cx="0" cy="0"/>
          <a:chOff x="0" y="0"/>
          <a:chExt cx="0" cy="0"/>
        </a:xfrm>
      </p:grpSpPr>
      <p:sp>
        <p:nvSpPr>
          <p:cNvPr id="881" name="Google Shape;881;p41"/>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General Algorithm</a:t>
            </a:r>
            <a:endParaRPr/>
          </a:p>
        </p:txBody>
      </p:sp>
      <p:sp>
        <p:nvSpPr>
          <p:cNvPr id="882" name="Google Shape;882;p41"/>
          <p:cNvSpPr txBox="1">
            <a:spLocks noGrp="1"/>
          </p:cNvSpPr>
          <p:nvPr>
            <p:ph type="body" idx="1"/>
          </p:nvPr>
        </p:nvSpPr>
        <p:spPr>
          <a:xfrm>
            <a:off x="1722475" y="1355461"/>
            <a:ext cx="8684268" cy="4832688"/>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2100"/>
              <a:buChar char="•"/>
            </a:pPr>
            <a:r>
              <a:rPr lang="en-US" sz="2800"/>
              <a:t>Read data</a:t>
            </a:r>
            <a:endParaRPr/>
          </a:p>
          <a:p>
            <a:pPr marL="457200" lvl="0" indent="-342900" algn="l" rtl="0">
              <a:lnSpc>
                <a:spcPct val="100000"/>
              </a:lnSpc>
              <a:spcBef>
                <a:spcPts val="360"/>
              </a:spcBef>
              <a:spcAft>
                <a:spcPts val="0"/>
              </a:spcAft>
              <a:buSzPts val="2100"/>
              <a:buChar char="•"/>
            </a:pPr>
            <a:r>
              <a:rPr lang="en-US" sz="2800"/>
              <a:t>Check data</a:t>
            </a:r>
            <a:endParaRPr/>
          </a:p>
          <a:p>
            <a:pPr marL="457200" lvl="0" indent="-342900" algn="l" rtl="0">
              <a:lnSpc>
                <a:spcPct val="100000"/>
              </a:lnSpc>
              <a:spcBef>
                <a:spcPts val="360"/>
              </a:spcBef>
              <a:spcAft>
                <a:spcPts val="0"/>
              </a:spcAft>
              <a:buSzPts val="2100"/>
              <a:buChar char="•"/>
            </a:pPr>
            <a:r>
              <a:rPr lang="en-US" sz="2800"/>
              <a:t>Create training/testing data sets</a:t>
            </a:r>
            <a:endParaRPr/>
          </a:p>
          <a:p>
            <a:pPr marL="457200" lvl="0" indent="-342900" algn="l" rtl="0">
              <a:lnSpc>
                <a:spcPct val="100000"/>
              </a:lnSpc>
              <a:spcBef>
                <a:spcPts val="360"/>
              </a:spcBef>
              <a:spcAft>
                <a:spcPts val="0"/>
              </a:spcAft>
              <a:buSzPts val="2100"/>
              <a:buChar char="•"/>
            </a:pPr>
            <a:r>
              <a:rPr lang="en-US" sz="2800"/>
              <a:t>Create a test splitting function (</a:t>
            </a:r>
            <a:r>
              <a:rPr lang="en-US" sz="2800" err="1"/>
              <a:t>test_split</a:t>
            </a:r>
            <a:r>
              <a:rPr lang="en-US" sz="2800"/>
              <a:t>)</a:t>
            </a:r>
            <a:endParaRPr/>
          </a:p>
          <a:p>
            <a:pPr marL="457200" lvl="0" indent="-342900" algn="l" rtl="0">
              <a:lnSpc>
                <a:spcPct val="100000"/>
              </a:lnSpc>
              <a:spcBef>
                <a:spcPts val="360"/>
              </a:spcBef>
              <a:spcAft>
                <a:spcPts val="0"/>
              </a:spcAft>
              <a:buSzPts val="2100"/>
              <a:buChar char="•"/>
            </a:pPr>
            <a:r>
              <a:rPr lang="en-US" sz="2800"/>
              <a:t>Create a Gini Index calculation function (</a:t>
            </a:r>
            <a:r>
              <a:rPr lang="en-US" sz="2800" err="1"/>
              <a:t>gini_index</a:t>
            </a:r>
            <a:r>
              <a:rPr lang="en-US" sz="2800"/>
              <a:t>)</a:t>
            </a:r>
            <a:endParaRPr/>
          </a:p>
          <a:p>
            <a:pPr marL="457200" lvl="0" indent="-342900" algn="l" rtl="0">
              <a:lnSpc>
                <a:spcPct val="100000"/>
              </a:lnSpc>
              <a:spcBef>
                <a:spcPts val="360"/>
              </a:spcBef>
              <a:spcAft>
                <a:spcPts val="0"/>
              </a:spcAft>
              <a:buSzPts val="2100"/>
              <a:buChar char="•"/>
            </a:pPr>
            <a:r>
              <a:rPr lang="en-US" sz="2800"/>
              <a:t>Create optimal split function (</a:t>
            </a:r>
            <a:r>
              <a:rPr lang="en-US" sz="2800" err="1"/>
              <a:t>get_split</a:t>
            </a:r>
            <a:r>
              <a:rPr lang="en-US" sz="2800"/>
              <a:t>)</a:t>
            </a:r>
            <a:endParaRPr/>
          </a:p>
          <a:p>
            <a:pPr marL="457200" lvl="0" indent="-342900" algn="l" rtl="0">
              <a:lnSpc>
                <a:spcPct val="100000"/>
              </a:lnSpc>
              <a:spcBef>
                <a:spcPts val="360"/>
              </a:spcBef>
              <a:spcAft>
                <a:spcPts val="0"/>
              </a:spcAft>
              <a:buSzPts val="2100"/>
              <a:buChar char="•"/>
            </a:pPr>
            <a:r>
              <a:rPr lang="en-US" sz="2800"/>
              <a:t>Create terminal node function (</a:t>
            </a:r>
            <a:r>
              <a:rPr lang="en-US" sz="2800" err="1"/>
              <a:t>to_terminal</a:t>
            </a:r>
            <a:r>
              <a:rPr lang="en-US" sz="2800"/>
              <a:t>)</a:t>
            </a:r>
            <a:endParaRPr/>
          </a:p>
          <a:p>
            <a:pPr marL="457200" lvl="0" indent="-342900" algn="l" rtl="0">
              <a:lnSpc>
                <a:spcPct val="100000"/>
              </a:lnSpc>
              <a:spcBef>
                <a:spcPts val="360"/>
              </a:spcBef>
              <a:spcAft>
                <a:spcPts val="0"/>
              </a:spcAft>
              <a:buSzPts val="2100"/>
              <a:buChar char="•"/>
            </a:pPr>
            <a:r>
              <a:rPr lang="en-US" sz="2800"/>
              <a:t>Create a recursive splitting function (split)</a:t>
            </a:r>
            <a:endParaRPr/>
          </a:p>
          <a:p>
            <a:pPr marL="457200" lvl="0" indent="-342900" algn="l" rtl="0">
              <a:lnSpc>
                <a:spcPct val="100000"/>
              </a:lnSpc>
              <a:spcBef>
                <a:spcPts val="360"/>
              </a:spcBef>
              <a:spcAft>
                <a:spcPts val="0"/>
              </a:spcAft>
              <a:buSzPts val="2100"/>
              <a:buChar char="•"/>
            </a:pPr>
            <a:r>
              <a:rPr lang="en-US" sz="2800"/>
              <a:t>Create a program to call the trained DT</a:t>
            </a:r>
            <a:endParaRPr/>
          </a:p>
          <a:p>
            <a:pPr marL="457200" lvl="0" indent="-228600" algn="l" rtl="0">
              <a:lnSpc>
                <a:spcPct val="100000"/>
              </a:lnSpc>
              <a:spcBef>
                <a:spcPts val="360"/>
              </a:spcBef>
              <a:spcAft>
                <a:spcPts val="0"/>
              </a:spcAft>
              <a:buSzPts val="18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1524000" y="0"/>
          <a:ext cx="0" cy="0"/>
          <a:chOff x="0" y="0"/>
          <a:chExt cx="0" cy="0"/>
        </a:xfrm>
      </p:grpSpPr>
      <p:sp>
        <p:nvSpPr>
          <p:cNvPr id="887" name="Google Shape;887;p47"/>
          <p:cNvSpPr txBox="1">
            <a:spLocks noGrp="1"/>
          </p:cNvSpPr>
          <p:nvPr>
            <p:ph type="title"/>
          </p:nvPr>
        </p:nvSpPr>
        <p:spPr>
          <a:xfrm>
            <a:off x="0" y="10300"/>
            <a:ext cx="12192000" cy="1108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Arial"/>
              <a:buNone/>
            </a:pPr>
            <a:r>
              <a:rPr lang="en-US"/>
              <a:t>Import Functions for </a:t>
            </a:r>
            <a:br>
              <a:rPr lang="en-US"/>
            </a:br>
            <a:r>
              <a:rPr lang="en-US"/>
              <a:t>Python Math</a:t>
            </a:r>
            <a:endParaRPr/>
          </a:p>
        </p:txBody>
      </p:sp>
      <p:sp>
        <p:nvSpPr>
          <p:cNvPr id="888" name="Google Shape;888;p47"/>
          <p:cNvSpPr txBox="1">
            <a:spLocks noGrp="1"/>
          </p:cNvSpPr>
          <p:nvPr>
            <p:ph type="body" idx="1"/>
          </p:nvPr>
        </p:nvSpPr>
        <p:spPr>
          <a:xfrm>
            <a:off x="1765006" y="2255072"/>
            <a:ext cx="9250324" cy="1971879"/>
          </a:xfrm>
          <a:prstGeom prst="rect">
            <a:avLst/>
          </a:prstGeom>
          <a:noFill/>
          <a:ln>
            <a:noFill/>
          </a:ln>
        </p:spPr>
        <p:txBody>
          <a:bodyPr spcFirstLastPara="1" wrap="square" lIns="91425" tIns="91425" rIns="91425" bIns="91425" anchor="t" anchorCtr="0">
            <a:noAutofit/>
          </a:bodyPr>
          <a:lstStyle/>
          <a:p>
            <a:pPr marL="533400" marR="38100" lvl="0" indent="-317500" algn="l" rtl="0">
              <a:lnSpc>
                <a:spcPct val="100000"/>
              </a:lnSpc>
              <a:spcBef>
                <a:spcPts val="600"/>
              </a:spcBef>
              <a:spcAft>
                <a:spcPts val="0"/>
              </a:spcAft>
              <a:buSzPts val="1400"/>
              <a:buFont typeface="Roboto"/>
              <a:buChar char="●"/>
            </a:pPr>
            <a:r>
              <a:rPr lang="en-US" sz="2400" err="1"/>
              <a:t>Numpy</a:t>
            </a:r>
            <a:r>
              <a:rPr lang="en-US" sz="2400"/>
              <a:t> allows for mathematical operations and array handling</a:t>
            </a:r>
            <a:endParaRPr sz="2400"/>
          </a:p>
          <a:p>
            <a:pPr marL="533400" marR="38100" lvl="0" indent="-317500" algn="l" rtl="0">
              <a:lnSpc>
                <a:spcPct val="100000"/>
              </a:lnSpc>
              <a:spcBef>
                <a:spcPts val="0"/>
              </a:spcBef>
              <a:spcAft>
                <a:spcPts val="0"/>
              </a:spcAft>
              <a:buSzPts val="1400"/>
              <a:buFont typeface="Roboto"/>
              <a:buChar char="●"/>
            </a:pPr>
            <a:r>
              <a:rPr lang="en-US" sz="2400"/>
              <a:t>Pandas is used to read data and for providing </a:t>
            </a:r>
            <a:r>
              <a:rPr lang="en-US" sz="2400" err="1"/>
              <a:t>dataframe</a:t>
            </a:r>
            <a:r>
              <a:rPr lang="en-US" sz="2400"/>
              <a:t> capabilities</a:t>
            </a:r>
            <a:endParaRPr sz="2400"/>
          </a:p>
          <a:p>
            <a:pPr marL="0" marR="38100" lvl="0" indent="0" algn="l" rtl="0">
              <a:lnSpc>
                <a:spcPct val="100000"/>
              </a:lnSpc>
              <a:spcBef>
                <a:spcPts val="600"/>
              </a:spcBef>
              <a:spcAft>
                <a:spcPts val="0"/>
              </a:spcAft>
              <a:buSzPts val="1800"/>
              <a:buNone/>
            </a:pPr>
            <a:endParaRPr sz="1200">
              <a:solidFill>
                <a:schemeClr val="accent2"/>
              </a:solidFill>
              <a:highlight>
                <a:srgbClr val="FFFFFF"/>
              </a:highlight>
              <a:latin typeface="Roboto"/>
              <a:ea typeface="Roboto"/>
              <a:cs typeface="Roboto"/>
              <a:sym typeface="Roboto"/>
            </a:endParaRPr>
          </a:p>
          <a:p>
            <a:pPr marL="0" lvl="0" indent="0" algn="l" rtl="0">
              <a:lnSpc>
                <a:spcPct val="135714"/>
              </a:lnSpc>
              <a:spcBef>
                <a:spcPts val="500"/>
              </a:spcBef>
              <a:spcAft>
                <a:spcPts val="0"/>
              </a:spcAft>
              <a:buSzPts val="1800"/>
              <a:buNone/>
            </a:pPr>
            <a:endParaRPr sz="1200">
              <a:solidFill>
                <a:schemeClr val="dk1"/>
              </a:solidFill>
              <a:highlight>
                <a:srgbClr val="FFFFFE"/>
              </a:highlight>
              <a:latin typeface="Courier New"/>
              <a:ea typeface="Courier New"/>
              <a:cs typeface="Courier New"/>
              <a:sym typeface="Courier New"/>
            </a:endParaRPr>
          </a:p>
          <a:p>
            <a:pPr marL="0" lvl="0" indent="0" algn="l" rtl="0">
              <a:lnSpc>
                <a:spcPct val="100000"/>
              </a:lnSpc>
              <a:spcBef>
                <a:spcPts val="0"/>
              </a:spcBef>
              <a:spcAft>
                <a:spcPts val="1600"/>
              </a:spcAft>
              <a:buSzPts val="1800"/>
              <a:buNone/>
            </a:pPr>
            <a:endParaRPr/>
          </a:p>
        </p:txBody>
      </p:sp>
      <p:sp>
        <p:nvSpPr>
          <p:cNvPr id="889" name="Google Shape;889;p47"/>
          <p:cNvSpPr txBox="1"/>
          <p:nvPr/>
        </p:nvSpPr>
        <p:spPr>
          <a:xfrm>
            <a:off x="3848987" y="4340259"/>
            <a:ext cx="4125432" cy="1460547"/>
          </a:xfrm>
          <a:prstGeom prst="rect">
            <a:avLst/>
          </a:prstGeom>
          <a:no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800"/>
              <a:buFont typeface="Arial"/>
              <a:buNone/>
            </a:pPr>
            <a:r>
              <a:rPr lang="en-US" sz="1800" b="1" i="0" u="none" strike="noStrike" cap="none">
                <a:solidFill>
                  <a:srgbClr val="AF00DB"/>
                </a:solidFill>
                <a:highlight>
                  <a:srgbClr val="FFFFFE"/>
                </a:highlight>
                <a:latin typeface="Courier New"/>
                <a:ea typeface="Courier New"/>
                <a:cs typeface="Courier New"/>
                <a:sym typeface="Courier New"/>
              </a:rPr>
              <a:t>import</a:t>
            </a:r>
            <a:r>
              <a:rPr lang="en-US" sz="1800" b="1" i="0" u="none" strike="noStrike" cap="none">
                <a:solidFill>
                  <a:schemeClr val="dk1"/>
                </a:solidFill>
                <a:highlight>
                  <a:srgbClr val="FFFFFE"/>
                </a:highlight>
                <a:latin typeface="Courier New"/>
                <a:ea typeface="Courier New"/>
                <a:cs typeface="Courier New"/>
                <a:sym typeface="Courier New"/>
              </a:rPr>
              <a:t> </a:t>
            </a:r>
            <a:r>
              <a:rPr lang="en-US" sz="1800" b="1" i="0" u="none" strike="noStrike" cap="none" err="1">
                <a:solidFill>
                  <a:schemeClr val="dk1"/>
                </a:solidFill>
                <a:highlight>
                  <a:srgbClr val="FFFFFE"/>
                </a:highlight>
                <a:latin typeface="Courier New"/>
                <a:ea typeface="Courier New"/>
                <a:cs typeface="Courier New"/>
                <a:sym typeface="Courier New"/>
              </a:rPr>
              <a:t>numpy</a:t>
            </a:r>
            <a:r>
              <a:rPr lang="en-US" sz="1800" b="1" i="0" u="none" strike="noStrike" cap="none">
                <a:solidFill>
                  <a:schemeClr val="dk1"/>
                </a:solidFill>
                <a:highlight>
                  <a:srgbClr val="FFFFFE"/>
                </a:highlight>
                <a:latin typeface="Courier New"/>
                <a:ea typeface="Courier New"/>
                <a:cs typeface="Courier New"/>
                <a:sym typeface="Courier New"/>
              </a:rPr>
              <a:t> </a:t>
            </a:r>
            <a:r>
              <a:rPr lang="en-US" sz="1800" b="1" i="0" u="none" strike="noStrike" cap="none">
                <a:solidFill>
                  <a:srgbClr val="AF00DB"/>
                </a:solidFill>
                <a:highlight>
                  <a:srgbClr val="FFFFFE"/>
                </a:highlight>
                <a:latin typeface="Courier New"/>
                <a:ea typeface="Courier New"/>
                <a:cs typeface="Courier New"/>
                <a:sym typeface="Courier New"/>
              </a:rPr>
              <a:t>as</a:t>
            </a:r>
            <a:r>
              <a:rPr lang="en-US" sz="1800" b="1" i="0" u="none" strike="noStrike" cap="none">
                <a:solidFill>
                  <a:schemeClr val="dk1"/>
                </a:solidFill>
                <a:highlight>
                  <a:srgbClr val="FFFFFE"/>
                </a:highlight>
                <a:latin typeface="Courier New"/>
                <a:ea typeface="Courier New"/>
                <a:cs typeface="Courier New"/>
                <a:sym typeface="Courier New"/>
              </a:rPr>
              <a:t> np</a:t>
            </a:r>
            <a:endParaRPr sz="1800" b="1" i="0" u="none" strike="noStrike" cap="none">
              <a:solidFill>
                <a:schemeClr val="dk1"/>
              </a:solidFill>
              <a:highlight>
                <a:srgbClr val="FFFFFE"/>
              </a:highlight>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800"/>
              <a:buFont typeface="Arial"/>
              <a:buNone/>
            </a:pPr>
            <a:r>
              <a:rPr lang="en-US" sz="1800" b="1" i="0" u="none" strike="noStrike" cap="none">
                <a:solidFill>
                  <a:srgbClr val="AF00DB"/>
                </a:solidFill>
                <a:highlight>
                  <a:srgbClr val="FFFFFE"/>
                </a:highlight>
                <a:latin typeface="Courier New"/>
                <a:ea typeface="Courier New"/>
                <a:cs typeface="Courier New"/>
                <a:sym typeface="Courier New"/>
              </a:rPr>
              <a:t>import</a:t>
            </a:r>
            <a:r>
              <a:rPr lang="en-US" sz="1800" b="1" i="0" u="none" strike="noStrike" cap="none">
                <a:solidFill>
                  <a:schemeClr val="dk1"/>
                </a:solidFill>
                <a:highlight>
                  <a:srgbClr val="FFFFFE"/>
                </a:highlight>
                <a:latin typeface="Courier New"/>
                <a:ea typeface="Courier New"/>
                <a:cs typeface="Courier New"/>
                <a:sym typeface="Courier New"/>
              </a:rPr>
              <a:t> pandas </a:t>
            </a:r>
            <a:r>
              <a:rPr lang="en-US" sz="1800" b="1" i="0" u="none" strike="noStrike" cap="none">
                <a:solidFill>
                  <a:srgbClr val="AF00DB"/>
                </a:solidFill>
                <a:highlight>
                  <a:srgbClr val="FFFFFE"/>
                </a:highlight>
                <a:latin typeface="Courier New"/>
                <a:ea typeface="Courier New"/>
                <a:cs typeface="Courier New"/>
                <a:sym typeface="Courier New"/>
              </a:rPr>
              <a:t>as</a:t>
            </a:r>
            <a:r>
              <a:rPr lang="en-US" sz="1800" b="1" i="0" u="none" strike="noStrike" cap="none">
                <a:solidFill>
                  <a:schemeClr val="dk1"/>
                </a:solidFill>
                <a:highlight>
                  <a:srgbClr val="FFFFFE"/>
                </a:highlight>
                <a:latin typeface="Courier New"/>
                <a:ea typeface="Courier New"/>
                <a:cs typeface="Courier New"/>
                <a:sym typeface="Courier New"/>
              </a:rPr>
              <a:t> pd</a:t>
            </a:r>
            <a:endParaRPr sz="1800" b="1" i="0" u="none" strike="noStrike" cap="none">
              <a:solidFill>
                <a:schemeClr val="dk1"/>
              </a:solidFill>
              <a:highlight>
                <a:srgbClr val="FFFFFE"/>
              </a:highlight>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2800"/>
              <a:buFont typeface="Arial"/>
              <a:buNone/>
            </a:pPr>
            <a:endParaRPr sz="2800" b="1" i="0" u="none" strike="noStrike" cap="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1524000" y="0"/>
          <a:ext cx="0" cy="0"/>
          <a:chOff x="0" y="0"/>
          <a:chExt cx="0" cy="0"/>
        </a:xfrm>
      </p:grpSpPr>
      <p:sp>
        <p:nvSpPr>
          <p:cNvPr id="894" name="Google Shape;894;p48"/>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Code for Reading Data In</a:t>
            </a:r>
            <a:endParaRPr/>
          </a:p>
        </p:txBody>
      </p:sp>
      <p:pic>
        <p:nvPicPr>
          <p:cNvPr id="895" name="Google Shape;895;p48"/>
          <p:cNvPicPr preferRelativeResize="0"/>
          <p:nvPr/>
        </p:nvPicPr>
        <p:blipFill rotWithShape="1">
          <a:blip r:embed="rId3">
            <a:alphaModFix/>
          </a:blip>
          <a:srcRect/>
          <a:stretch/>
        </p:blipFill>
        <p:spPr>
          <a:xfrm>
            <a:off x="1722474" y="1134116"/>
            <a:ext cx="8123275" cy="530921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9"/>
        <p:cNvGrpSpPr/>
        <p:nvPr/>
      </p:nvGrpSpPr>
      <p:grpSpPr>
        <a:xfrm>
          <a:off x="1524000" y="0"/>
          <a:ext cx="0" cy="0"/>
          <a:chOff x="0" y="0"/>
          <a:chExt cx="0" cy="0"/>
        </a:xfrm>
      </p:grpSpPr>
      <p:sp>
        <p:nvSpPr>
          <p:cNvPr id="900" name="Google Shape;900;p49"/>
          <p:cNvSpPr/>
          <p:nvPr/>
        </p:nvSpPr>
        <p:spPr>
          <a:xfrm>
            <a:off x="1981199" y="2535406"/>
            <a:ext cx="8722243"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Courier New"/>
                <a:ea typeface="Courier New"/>
                <a:cs typeface="Courier New"/>
                <a:sym typeface="Courier New"/>
              </a:rPr>
              <a:t>def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795E26"/>
                </a:solidFill>
                <a:latin typeface="Courier New"/>
                <a:ea typeface="Courier New"/>
                <a:cs typeface="Courier New"/>
                <a:sym typeface="Courier New"/>
              </a:rPr>
              <a:t>verify_dataset</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001080"/>
                </a:solidFill>
                <a:latin typeface="Courier New"/>
                <a:ea typeface="Courier New"/>
                <a:cs typeface="Courier New"/>
                <a:sym typeface="Courier New"/>
              </a:rPr>
              <a:t>data</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000"/>
                </a:solidFill>
                <a:latin typeface="Courier New"/>
                <a:ea typeface="Courier New"/>
                <a:cs typeface="Courier New"/>
                <a:sym typeface="Courier New"/>
              </a:rPr>
              <a:t>#Use </a:t>
            </a:r>
            <a:r>
              <a:rPr lang="en-US" sz="1600" b="1" i="0" u="none" strike="noStrike" cap="none" err="1">
                <a:solidFill>
                  <a:srgbClr val="008000"/>
                </a:solidFill>
                <a:latin typeface="Courier New"/>
                <a:ea typeface="Courier New"/>
                <a:cs typeface="Courier New"/>
                <a:sym typeface="Courier New"/>
              </a:rPr>
              <a:t>data_found</a:t>
            </a:r>
            <a:r>
              <a:rPr lang="en-US" sz="1600" b="1" i="0" u="none" strike="noStrike" cap="none">
                <a:solidFill>
                  <a:srgbClr val="008000"/>
                </a:solidFill>
                <a:latin typeface="Courier New"/>
                <a:ea typeface="Courier New"/>
                <a:cs typeface="Courier New"/>
                <a:sym typeface="Courier New"/>
              </a:rPr>
              <a:t> as a dummy variable to determine if to print missing value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data_found</a:t>
            </a:r>
            <a:r>
              <a:rPr lang="en-US" sz="1600" b="1" i="0" u="none" strike="noStrike" cap="none">
                <a:solidFill>
                  <a:srgbClr val="000000"/>
                </a:solidFill>
                <a:latin typeface="Courier New"/>
                <a:ea typeface="Courier New"/>
                <a:cs typeface="Courier New"/>
                <a:sym typeface="Courier New"/>
              </a:rPr>
              <a:t> = </a:t>
            </a:r>
            <a:r>
              <a:rPr lang="en-US" sz="1600" b="1" i="0" u="none" strike="noStrike" cap="none">
                <a:solidFill>
                  <a:srgbClr val="09885A"/>
                </a:solidFill>
                <a:latin typeface="Courier New"/>
                <a:ea typeface="Courier New"/>
                <a:cs typeface="Courier New"/>
                <a:sym typeface="Courier New"/>
              </a:rPr>
              <a:t>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for</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each_column</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00FF"/>
                </a:solidFill>
                <a:latin typeface="Courier New"/>
                <a:ea typeface="Courier New"/>
                <a:cs typeface="Courier New"/>
                <a:sym typeface="Courier New"/>
              </a:rPr>
              <a:t>in</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data.columns</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if</a:t>
            </a:r>
            <a:r>
              <a:rPr lang="en-US" sz="1600" b="1" i="0" u="none" strike="noStrike" cap="none">
                <a:solidFill>
                  <a:srgbClr val="000000"/>
                </a:solidFill>
                <a:latin typeface="Courier New"/>
                <a:ea typeface="Courier New"/>
                <a:cs typeface="Courier New"/>
                <a:sym typeface="Courier New"/>
              </a:rPr>
              <a:t> data[</a:t>
            </a:r>
            <a:r>
              <a:rPr lang="en-US" sz="1600" b="1" i="0" u="none" strike="noStrike" cap="none" err="1">
                <a:solidFill>
                  <a:srgbClr val="000000"/>
                </a:solidFill>
                <a:latin typeface="Courier New"/>
                <a:ea typeface="Courier New"/>
                <a:cs typeface="Courier New"/>
                <a:sym typeface="Courier New"/>
              </a:rPr>
              <a:t>each_column</a:t>
            </a:r>
            <a:r>
              <a:rPr lang="en-US" sz="1600" b="1" i="0" u="none" strike="noStrike" cap="none">
                <a:solidFill>
                  <a:srgbClr val="000000"/>
                </a:solidFill>
                <a:latin typeface="Courier New"/>
                <a:ea typeface="Courier New"/>
                <a:cs typeface="Courier New"/>
                <a:sym typeface="Courier New"/>
              </a:rPr>
              <a:t>].</a:t>
            </a:r>
            <a:r>
              <a:rPr lang="en-US" sz="1600" b="1" i="0" u="none" strike="noStrike" cap="none" err="1">
                <a:solidFill>
                  <a:srgbClr val="000000"/>
                </a:solidFill>
                <a:latin typeface="Courier New"/>
                <a:ea typeface="Courier New"/>
                <a:cs typeface="Courier New"/>
                <a:sym typeface="Courier New"/>
              </a:rPr>
              <a:t>isnull</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795E26"/>
                </a:solidFill>
                <a:latin typeface="Courier New"/>
                <a:ea typeface="Courier New"/>
                <a:cs typeface="Courier New"/>
                <a:sym typeface="Courier New"/>
              </a:rPr>
              <a:t>any</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795E26"/>
                </a:solidFill>
                <a:latin typeface="Courier New"/>
                <a:ea typeface="Courier New"/>
                <a:cs typeface="Courier New"/>
                <a:sym typeface="Courier New"/>
              </a:rPr>
              <a:t>print</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A31515"/>
                </a:solidFill>
                <a:latin typeface="Courier New"/>
                <a:ea typeface="Courier New"/>
                <a:cs typeface="Courier New"/>
                <a:sym typeface="Courier New"/>
              </a:rPr>
              <a:t>"Data missing in Column "</a:t>
            </a:r>
            <a:r>
              <a:rPr lang="en-US" sz="1600" b="1" i="0" u="none" strike="noStrike" cap="none">
                <a:solidFill>
                  <a:srgbClr val="000000"/>
                </a:solidFill>
                <a:latin typeface="Courier New"/>
                <a:ea typeface="Courier New"/>
                <a:cs typeface="Courier New"/>
                <a:sym typeface="Courier New"/>
              </a:rPr>
              <a:t> + </a:t>
            </a:r>
            <a:r>
              <a:rPr lang="en-US" sz="1600" b="1" i="0" u="none" strike="noStrike" cap="none" err="1">
                <a:solidFill>
                  <a:srgbClr val="000000"/>
                </a:solidFill>
                <a:latin typeface="Courier New"/>
                <a:ea typeface="Courier New"/>
                <a:cs typeface="Courier New"/>
                <a:sym typeface="Courier New"/>
              </a:rPr>
              <a:t>each_column</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data_found</a:t>
            </a:r>
            <a:r>
              <a:rPr lang="en-US" sz="1600" b="1" i="0" u="none" strike="noStrike" cap="none">
                <a:solidFill>
                  <a:srgbClr val="000000"/>
                </a:solidFill>
                <a:latin typeface="Courier New"/>
                <a:ea typeface="Courier New"/>
                <a:cs typeface="Courier New"/>
                <a:sym typeface="Courier New"/>
              </a:rPr>
              <a:t> = </a:t>
            </a:r>
            <a:r>
              <a:rPr lang="en-US" sz="1600" b="1" i="0" u="none" strike="noStrike" cap="none">
                <a:solidFill>
                  <a:srgbClr val="09885A"/>
                </a:solidFill>
                <a:latin typeface="Courier New"/>
                <a:ea typeface="Courier New"/>
                <a:cs typeface="Courier New"/>
                <a:sym typeface="Courier New"/>
              </a:rPr>
              <a:t>0</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795E26"/>
                </a:solidFill>
                <a:latin typeface="Courier New"/>
                <a:ea typeface="Courier New"/>
                <a:cs typeface="Courier New"/>
                <a:sym typeface="Courier New"/>
              </a:rPr>
              <a:t>quit</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if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data_found</a:t>
            </a:r>
            <a:r>
              <a:rPr lang="en-US" sz="1600" b="1" i="0" u="none" strike="noStrike" cap="none">
                <a:solidFill>
                  <a:srgbClr val="000000"/>
                </a:solidFill>
                <a:latin typeface="Courier New"/>
                <a:ea typeface="Courier New"/>
                <a:cs typeface="Courier New"/>
                <a:sym typeface="Courier New"/>
              </a:rPr>
              <a:t> == </a:t>
            </a:r>
            <a:r>
              <a:rPr lang="en-US" sz="1600" b="1" i="0" u="none" strike="noStrike" cap="none">
                <a:solidFill>
                  <a:srgbClr val="09885A"/>
                </a:solidFill>
                <a:latin typeface="Courier New"/>
                <a:ea typeface="Courier New"/>
                <a:cs typeface="Courier New"/>
                <a:sym typeface="Courier New"/>
              </a:rPr>
              <a:t>1</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795E26"/>
                </a:solidFill>
                <a:latin typeface="Courier New"/>
                <a:ea typeface="Courier New"/>
                <a:cs typeface="Courier New"/>
                <a:sym typeface="Courier New"/>
              </a:rPr>
              <a:t>print</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A31515"/>
                </a:solidFill>
                <a:latin typeface="Courier New"/>
                <a:ea typeface="Courier New"/>
                <a:cs typeface="Courier New"/>
                <a:sym typeface="Courier New"/>
              </a:rPr>
              <a:t>"Dataset is complete. No missing value"</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return</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000"/>
                </a:solidFill>
                <a:latin typeface="Courier New"/>
                <a:ea typeface="Courier New"/>
                <a:cs typeface="Courier New"/>
                <a:sym typeface="Courier New"/>
              </a:rPr>
              <a:t>#Call </a:t>
            </a:r>
            <a:r>
              <a:rPr lang="en-US" sz="1600" b="1" i="0" u="none" strike="noStrike" cap="none" err="1">
                <a:solidFill>
                  <a:srgbClr val="008000"/>
                </a:solidFill>
                <a:latin typeface="Courier New"/>
                <a:ea typeface="Courier New"/>
                <a:cs typeface="Courier New"/>
                <a:sym typeface="Courier New"/>
              </a:rPr>
              <a:t>verify_dataset</a:t>
            </a:r>
            <a:r>
              <a:rPr lang="en-US" sz="1600" b="1" i="0" u="none" strike="noStrike" cap="none">
                <a:solidFill>
                  <a:srgbClr val="008000"/>
                </a:solidFill>
                <a:latin typeface="Courier New"/>
                <a:ea typeface="Courier New"/>
                <a:cs typeface="Courier New"/>
                <a:sym typeface="Courier New"/>
              </a:rPr>
              <a:t> and check data</a:t>
            </a:r>
            <a:br>
              <a:rPr lang="en-US" sz="1600" b="1" i="0" u="none" strike="noStrike" cap="none">
                <a:solidFill>
                  <a:srgbClr val="000000"/>
                </a:solidFill>
                <a:latin typeface="Courier New"/>
                <a:ea typeface="Courier New"/>
                <a:cs typeface="Courier New"/>
                <a:sym typeface="Courier New"/>
              </a:rPr>
            </a:br>
            <a:r>
              <a:rPr lang="en-US" sz="1600" b="1" i="0" u="none" strike="noStrike" cap="none" err="1">
                <a:solidFill>
                  <a:srgbClr val="000000"/>
                </a:solidFill>
                <a:latin typeface="Courier New"/>
                <a:ea typeface="Courier New"/>
                <a:cs typeface="Courier New"/>
                <a:sym typeface="Courier New"/>
              </a:rPr>
              <a:t>verify_dataset</a:t>
            </a:r>
            <a:r>
              <a:rPr lang="en-US" sz="1600" b="1" i="0" u="none" strike="noStrike" cap="none">
                <a:solidFill>
                  <a:srgbClr val="000000"/>
                </a:solidFill>
                <a:latin typeface="Courier New"/>
                <a:ea typeface="Courier New"/>
                <a:cs typeface="Courier New"/>
                <a:sym typeface="Courier New"/>
              </a:rPr>
              <a:t>(data)</a:t>
            </a:r>
            <a:endParaRPr sz="1400" b="0" i="0" u="none" strike="noStrike" cap="none">
              <a:solidFill>
                <a:srgbClr val="000000"/>
              </a:solidFill>
              <a:latin typeface="Arial"/>
              <a:ea typeface="Arial"/>
              <a:cs typeface="Arial"/>
              <a:sym typeface="Arial"/>
            </a:endParaRPr>
          </a:p>
        </p:txBody>
      </p:sp>
      <p:sp>
        <p:nvSpPr>
          <p:cNvPr id="901" name="Google Shape;901;p49"/>
          <p:cNvSpPr/>
          <p:nvPr/>
        </p:nvSpPr>
        <p:spPr>
          <a:xfrm>
            <a:off x="1488557" y="1704406"/>
            <a:ext cx="9739423" cy="831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A verify dataset function is defined, which will check to make sure that there is no missing data</a:t>
            </a:r>
            <a:endParaRPr sz="2400" b="1" i="0" u="none" strike="noStrike" cap="none">
              <a:solidFill>
                <a:srgbClr val="000090"/>
              </a:solidFill>
              <a:latin typeface="Arial"/>
              <a:ea typeface="Arial"/>
              <a:cs typeface="Arial"/>
              <a:sym typeface="Arial"/>
            </a:endParaRPr>
          </a:p>
        </p:txBody>
      </p:sp>
      <p:sp>
        <p:nvSpPr>
          <p:cNvPr id="902" name="Google Shape;902;p49"/>
          <p:cNvSpPr txBox="1"/>
          <p:nvPr/>
        </p:nvSpPr>
        <p:spPr>
          <a:xfrm>
            <a:off x="1981200" y="209915"/>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0000"/>
                </a:solidFill>
                <a:latin typeface="Arial"/>
                <a:ea typeface="Arial"/>
                <a:cs typeface="Arial"/>
                <a:sym typeface="Arial"/>
              </a:rPr>
              <a:t>Data Check (Missing Values, Label Check)</a:t>
            </a:r>
            <a:endParaRPr sz="4400" b="1" i="0" u="none" strike="noStrike" cap="none">
              <a:solidFill>
                <a:srgbClr val="333399"/>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1524000" y="0"/>
          <a:ext cx="0" cy="0"/>
          <a:chOff x="0" y="0"/>
          <a:chExt cx="0" cy="0"/>
        </a:xfrm>
      </p:grpSpPr>
      <p:sp>
        <p:nvSpPr>
          <p:cNvPr id="907" name="Google Shape;907;gb6778b3aa0_0_888"/>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Machine Learning Workflow</a:t>
            </a:r>
            <a:endParaRPr/>
          </a:p>
        </p:txBody>
      </p:sp>
      <p:sp>
        <p:nvSpPr>
          <p:cNvPr id="908" name="Google Shape;908;gb6778b3aa0_0_888"/>
          <p:cNvSpPr/>
          <p:nvPr/>
        </p:nvSpPr>
        <p:spPr>
          <a:xfrm>
            <a:off x="2601687" y="1785256"/>
            <a:ext cx="1805100" cy="1460700"/>
          </a:xfrm>
          <a:prstGeom prst="roundRect">
            <a:avLst>
              <a:gd name="adj" fmla="val 16667"/>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Define an ML problem and propose a solution</a:t>
            </a:r>
            <a:endParaRPr sz="1400" b="0" i="0" u="none" strike="noStrike" cap="none">
              <a:solidFill>
                <a:srgbClr val="000000"/>
              </a:solidFill>
              <a:latin typeface="Arial"/>
              <a:ea typeface="Arial"/>
              <a:cs typeface="Arial"/>
              <a:sym typeface="Arial"/>
            </a:endParaRPr>
          </a:p>
        </p:txBody>
      </p:sp>
      <p:sp>
        <p:nvSpPr>
          <p:cNvPr id="909" name="Google Shape;909;gb6778b3aa0_0_888"/>
          <p:cNvSpPr/>
          <p:nvPr/>
        </p:nvSpPr>
        <p:spPr>
          <a:xfrm>
            <a:off x="4882736" y="1785256"/>
            <a:ext cx="1805100" cy="1460700"/>
          </a:xfrm>
          <a:prstGeom prst="roundRect">
            <a:avLst>
              <a:gd name="adj" fmla="val 16667"/>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Construct your dataset</a:t>
            </a:r>
            <a:endParaRPr sz="1400" b="0" i="0" u="none" strike="noStrike" cap="none">
              <a:solidFill>
                <a:srgbClr val="000000"/>
              </a:solidFill>
              <a:latin typeface="Arial"/>
              <a:ea typeface="Arial"/>
              <a:cs typeface="Arial"/>
              <a:sym typeface="Arial"/>
            </a:endParaRPr>
          </a:p>
        </p:txBody>
      </p:sp>
      <p:sp>
        <p:nvSpPr>
          <p:cNvPr id="910" name="Google Shape;910;gb6778b3aa0_0_888"/>
          <p:cNvSpPr/>
          <p:nvPr/>
        </p:nvSpPr>
        <p:spPr>
          <a:xfrm>
            <a:off x="7143996" y="1785256"/>
            <a:ext cx="1805100" cy="1460700"/>
          </a:xfrm>
          <a:prstGeom prst="roundRect">
            <a:avLst>
              <a:gd name="adj" fmla="val 16667"/>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Transform your dataset &amp; select features</a:t>
            </a:r>
            <a:endParaRPr sz="1400" b="0" i="0" u="none" strike="noStrike" cap="none">
              <a:solidFill>
                <a:srgbClr val="000000"/>
              </a:solidFill>
              <a:latin typeface="Arial"/>
              <a:ea typeface="Arial"/>
              <a:cs typeface="Arial"/>
              <a:sym typeface="Arial"/>
            </a:endParaRPr>
          </a:p>
        </p:txBody>
      </p:sp>
      <p:sp>
        <p:nvSpPr>
          <p:cNvPr id="911" name="Google Shape;911;gb6778b3aa0_0_888"/>
          <p:cNvSpPr/>
          <p:nvPr/>
        </p:nvSpPr>
        <p:spPr>
          <a:xfrm>
            <a:off x="7143997" y="3944586"/>
            <a:ext cx="1805100" cy="1460700"/>
          </a:xfrm>
          <a:prstGeom prst="roundRect">
            <a:avLst>
              <a:gd name="adj" fmla="val 16667"/>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Choose and train a model</a:t>
            </a:r>
            <a:endParaRPr sz="1400" b="0" i="0" u="none" strike="noStrike" cap="none">
              <a:solidFill>
                <a:srgbClr val="000000"/>
              </a:solidFill>
              <a:latin typeface="Arial"/>
              <a:ea typeface="Arial"/>
              <a:cs typeface="Arial"/>
              <a:sym typeface="Arial"/>
            </a:endParaRPr>
          </a:p>
        </p:txBody>
      </p:sp>
      <p:sp>
        <p:nvSpPr>
          <p:cNvPr id="912" name="Google Shape;912;gb6778b3aa0_0_888"/>
          <p:cNvSpPr/>
          <p:nvPr/>
        </p:nvSpPr>
        <p:spPr>
          <a:xfrm>
            <a:off x="4882736" y="3944586"/>
            <a:ext cx="1805100" cy="14607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Test and validate your model</a:t>
            </a:r>
            <a:endParaRPr sz="1400" b="0" i="0" u="none" strike="noStrike" cap="none">
              <a:solidFill>
                <a:srgbClr val="000000"/>
              </a:solidFill>
              <a:latin typeface="Arial"/>
              <a:ea typeface="Arial"/>
              <a:cs typeface="Arial"/>
              <a:sym typeface="Arial"/>
            </a:endParaRPr>
          </a:p>
        </p:txBody>
      </p:sp>
      <p:sp>
        <p:nvSpPr>
          <p:cNvPr id="913" name="Google Shape;913;gb6778b3aa0_0_888"/>
          <p:cNvSpPr/>
          <p:nvPr/>
        </p:nvSpPr>
        <p:spPr>
          <a:xfrm>
            <a:off x="2601686" y="3954482"/>
            <a:ext cx="1805100" cy="14607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Use the model to make predictions</a:t>
            </a:r>
            <a:endParaRPr sz="1400" b="0" i="0" u="none" strike="noStrike" cap="none">
              <a:solidFill>
                <a:srgbClr val="000000"/>
              </a:solidFill>
              <a:latin typeface="Arial"/>
              <a:ea typeface="Arial"/>
              <a:cs typeface="Arial"/>
              <a:sym typeface="Arial"/>
            </a:endParaRPr>
          </a:p>
        </p:txBody>
      </p:sp>
      <p:sp>
        <p:nvSpPr>
          <p:cNvPr id="914" name="Google Shape;914;gb6778b3aa0_0_888"/>
          <p:cNvSpPr/>
          <p:nvPr/>
        </p:nvSpPr>
        <p:spPr>
          <a:xfrm>
            <a:off x="4406735" y="2444334"/>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5" name="Google Shape;915;gb6778b3aa0_0_888"/>
          <p:cNvSpPr/>
          <p:nvPr/>
        </p:nvSpPr>
        <p:spPr>
          <a:xfrm>
            <a:off x="6687784" y="2444335"/>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6" name="Google Shape;916;gb6778b3aa0_0_888"/>
          <p:cNvSpPr/>
          <p:nvPr/>
        </p:nvSpPr>
        <p:spPr>
          <a:xfrm flipH="1">
            <a:off x="6687684" y="4506165"/>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7" name="Google Shape;917;gb6778b3aa0_0_888"/>
          <p:cNvSpPr/>
          <p:nvPr/>
        </p:nvSpPr>
        <p:spPr>
          <a:xfrm flipH="1">
            <a:off x="4394259" y="4506162"/>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8" name="Google Shape;918;gb6778b3aa0_0_888"/>
          <p:cNvSpPr/>
          <p:nvPr/>
        </p:nvSpPr>
        <p:spPr>
          <a:xfrm>
            <a:off x="9049987" y="2607621"/>
            <a:ext cx="653100" cy="2077200"/>
          </a:xfrm>
          <a:prstGeom prst="curvedLeftArrow">
            <a:avLst>
              <a:gd name="adj1" fmla="val 25000"/>
              <a:gd name="adj2" fmla="val 50000"/>
              <a:gd name="adj3" fmla="val 25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9" name="Google Shape;919;gb6778b3aa0_0_888"/>
          <p:cNvSpPr/>
          <p:nvPr/>
        </p:nvSpPr>
        <p:spPr>
          <a:xfrm>
            <a:off x="6925783" y="3689739"/>
            <a:ext cx="2363100" cy="198330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0" name="Google Shape;920;gb6778b3aa0_0_888"/>
          <p:cNvSpPr txBox="1"/>
          <p:nvPr/>
        </p:nvSpPr>
        <p:spPr>
          <a:xfrm>
            <a:off x="3404702" y="5894055"/>
            <a:ext cx="4925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We have chosen an RBS Decision Tree Model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4"/>
        <p:cNvGrpSpPr/>
        <p:nvPr/>
      </p:nvGrpSpPr>
      <p:grpSpPr>
        <a:xfrm>
          <a:off x="1524000" y="0"/>
          <a:ext cx="0" cy="0"/>
          <a:chOff x="0" y="0"/>
          <a:chExt cx="0" cy="0"/>
        </a:xfrm>
      </p:grpSpPr>
      <p:sp>
        <p:nvSpPr>
          <p:cNvPr id="925" name="Google Shape;925;p51"/>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200"/>
              <a:t>Create a Training &amp; Testing Set </a:t>
            </a:r>
            <a:endParaRPr/>
          </a:p>
        </p:txBody>
      </p:sp>
      <p:sp>
        <p:nvSpPr>
          <p:cNvPr id="926" name="Google Shape;926;p51"/>
          <p:cNvSpPr/>
          <p:nvPr/>
        </p:nvSpPr>
        <p:spPr>
          <a:xfrm>
            <a:off x="1981200" y="1255801"/>
            <a:ext cx="8562000" cy="831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The data set of 150 flowers is divided into 70% for training and 30% for testing (3-fold cross validation)</a:t>
            </a:r>
            <a:endParaRPr sz="1800" b="0" i="0" u="none" strike="noStrike" cap="none">
              <a:solidFill>
                <a:schemeClr val="dk1"/>
              </a:solidFill>
              <a:latin typeface="Arial"/>
              <a:ea typeface="Arial"/>
              <a:cs typeface="Arial"/>
              <a:sym typeface="Arial"/>
            </a:endParaRPr>
          </a:p>
        </p:txBody>
      </p:sp>
      <p:sp>
        <p:nvSpPr>
          <p:cNvPr id="927" name="Google Shape;927;p51"/>
          <p:cNvSpPr/>
          <p:nvPr/>
        </p:nvSpPr>
        <p:spPr>
          <a:xfrm>
            <a:off x="2119744" y="2185430"/>
            <a:ext cx="8305800" cy="40318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000"/>
                </a:solidFill>
                <a:latin typeface="Courier New"/>
                <a:ea typeface="Courier New"/>
                <a:cs typeface="Courier New"/>
                <a:sym typeface="Courier New"/>
              </a:rPr>
              <a:t>#Splitting The Database in training and testing</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Courier New"/>
                <a:ea typeface="Courier New"/>
                <a:cs typeface="Courier New"/>
                <a:sym typeface="Courier New"/>
              </a:rPr>
              <a:t>def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795E26"/>
                </a:solidFill>
                <a:latin typeface="Courier New"/>
                <a:ea typeface="Courier New"/>
                <a:cs typeface="Courier New"/>
                <a:sym typeface="Courier New"/>
              </a:rPr>
              <a:t>split_dataset_test_train</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001080"/>
                </a:solidFill>
                <a:latin typeface="Courier New"/>
                <a:ea typeface="Courier New"/>
                <a:cs typeface="Courier New"/>
                <a:sym typeface="Courier New"/>
              </a:rPr>
              <a:t>data</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8000"/>
                </a:solidFill>
                <a:latin typeface="Courier New"/>
                <a:ea typeface="Courier New"/>
                <a:cs typeface="Courier New"/>
                <a:sym typeface="Courier New"/>
              </a:rPr>
              <a:t>#Use the .sample() function to scramble the data set</a:t>
            </a:r>
            <a:r>
              <a:rPr lang="en-US" sz="1600" b="0"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1600" b="1" i="0" u="none" strike="noStrike" cap="none">
                <a:solidFill>
                  <a:srgbClr val="000000"/>
                </a:solidFill>
                <a:latin typeface="Courier New"/>
                <a:ea typeface="Courier New"/>
                <a:cs typeface="Courier New"/>
                <a:sym typeface="Courier New"/>
              </a:rPr>
              <a:t>    data = data.sample(frac=</a:t>
            </a:r>
            <a:r>
              <a:rPr lang="en-US" sz="1600" b="1" i="0" u="none" strike="noStrike" cap="none">
                <a:solidFill>
                  <a:srgbClr val="09885A"/>
                </a:solidFill>
                <a:latin typeface="Courier New"/>
                <a:ea typeface="Courier New"/>
                <a:cs typeface="Courier New"/>
                <a:sym typeface="Courier New"/>
              </a:rPr>
              <a:t>1</a:t>
            </a:r>
            <a:r>
              <a:rPr lang="en-US" sz="1600" b="1" i="0" u="none" strike="noStrike" cap="none">
                <a:solidFill>
                  <a:srgbClr val="000000"/>
                </a:solidFill>
                <a:latin typeface="Courier New"/>
                <a:ea typeface="Courier New"/>
                <a:cs typeface="Courier New"/>
                <a:sym typeface="Courier New"/>
              </a:rPr>
              <a:t>).reset_index(drop=</a:t>
            </a:r>
            <a:r>
              <a:rPr lang="en-US" sz="1600" b="1" i="0" u="none" strike="noStrike" cap="none">
                <a:solidFill>
                  <a:srgbClr val="0000FF"/>
                </a:solidFill>
                <a:latin typeface="Courier New"/>
                <a:ea typeface="Courier New"/>
                <a:cs typeface="Courier New"/>
                <a:sym typeface="Courier New"/>
              </a:rPr>
              <a:t>True</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8000"/>
                </a:solidFill>
                <a:latin typeface="Courier New"/>
                <a:ea typeface="Courier New"/>
                <a:cs typeface="Courier New"/>
                <a:sym typeface="Courier New"/>
              </a:rPr>
              <a:t>#Determine the integer location (iloc) from beginning of array (:) #to 0.7*150 and do a ”cleanup” with a reset call</a:t>
            </a:r>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training_data = data.iloc[:int(</a:t>
            </a:r>
            <a:r>
              <a:rPr lang="en-US" sz="1600" b="1" i="0" u="none" strike="noStrike" cap="none">
                <a:solidFill>
                  <a:srgbClr val="09885A"/>
                </a:solidFill>
                <a:latin typeface="Courier New"/>
                <a:ea typeface="Courier New"/>
                <a:cs typeface="Courier New"/>
                <a:sym typeface="Courier New"/>
              </a:rPr>
              <a:t>0.7</a:t>
            </a:r>
            <a:r>
              <a:rPr lang="en-US" sz="1600" b="1" i="0" u="none" strike="noStrike" cap="none">
                <a:solidFill>
                  <a:srgbClr val="000000"/>
                </a:solidFill>
                <a:latin typeface="Courier New"/>
                <a:ea typeface="Courier New"/>
                <a:cs typeface="Courier New"/>
                <a:sym typeface="Courier New"/>
              </a:rPr>
              <a:t> * </a:t>
            </a:r>
            <a:r>
              <a:rPr lang="en-US" sz="1600" b="1" i="0" u="none" strike="noStrike" cap="none">
                <a:solidFill>
                  <a:srgbClr val="795E26"/>
                </a:solidFill>
                <a:latin typeface="Courier New"/>
                <a:ea typeface="Courier New"/>
                <a:cs typeface="Courier New"/>
                <a:sym typeface="Courier New"/>
              </a:rPr>
              <a:t>len</a:t>
            </a:r>
            <a:r>
              <a:rPr lang="en-US" sz="1600" b="1" i="0" u="none" strike="noStrike" cap="none">
                <a:solidFill>
                  <a:srgbClr val="000000"/>
                </a:solidFill>
                <a:latin typeface="Courier New"/>
                <a:ea typeface="Courier New"/>
                <a:cs typeface="Courier New"/>
                <a:sym typeface="Courier New"/>
              </a:rPr>
              <a:t>(data))].reset_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index(drop=</a:t>
            </a:r>
            <a:r>
              <a:rPr lang="en-US" sz="1600" b="1" i="0" u="none" strike="noStrike" cap="none">
                <a:solidFill>
                  <a:srgbClr val="0000FF"/>
                </a:solidFill>
                <a:latin typeface="Courier New"/>
                <a:ea typeface="Courier New"/>
                <a:cs typeface="Courier New"/>
                <a:sym typeface="Courier New"/>
              </a:rPr>
              <a:t>True</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8000"/>
                </a:solidFill>
                <a:latin typeface="Courier New"/>
                <a:ea typeface="Courier New"/>
                <a:cs typeface="Courier New"/>
                <a:sym typeface="Courier New"/>
              </a:rPr>
              <a:t>#Determine the integer location (iloc) from 0.7*150 to end of #array (: ) and do a ”cleanup” with a reset call</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testing_data = data.iloc[int(</a:t>
            </a:r>
            <a:r>
              <a:rPr lang="en-US" sz="1600" b="1" i="0" u="none" strike="noStrike" cap="none">
                <a:solidFill>
                  <a:srgbClr val="09885A"/>
                </a:solidFill>
                <a:latin typeface="Courier New"/>
                <a:ea typeface="Courier New"/>
                <a:cs typeface="Courier New"/>
                <a:sym typeface="Courier New"/>
              </a:rPr>
              <a:t>0.7</a:t>
            </a:r>
            <a:r>
              <a:rPr lang="en-US" sz="1600" b="1" i="0" u="none" strike="noStrike" cap="none">
                <a:solidFill>
                  <a:srgbClr val="000000"/>
                </a:solidFill>
                <a:latin typeface="Courier New"/>
                <a:ea typeface="Courier New"/>
                <a:cs typeface="Courier New"/>
                <a:sym typeface="Courier New"/>
              </a:rPr>
              <a:t> * </a:t>
            </a:r>
            <a:r>
              <a:rPr lang="en-US" sz="1600" b="1" i="0" u="none" strike="noStrike" cap="none">
                <a:solidFill>
                  <a:srgbClr val="795E26"/>
                </a:solidFill>
                <a:latin typeface="Courier New"/>
                <a:ea typeface="Courier New"/>
                <a:cs typeface="Courier New"/>
                <a:sym typeface="Courier New"/>
              </a:rPr>
              <a:t>len</a:t>
            </a:r>
            <a:r>
              <a:rPr lang="en-US" sz="1600" b="1" i="0" u="none" strike="noStrike" cap="none">
                <a:solidFill>
                  <a:srgbClr val="000000"/>
                </a:solidFill>
                <a:latin typeface="Courier New"/>
                <a:ea typeface="Courier New"/>
                <a:cs typeface="Courier New"/>
                <a:sym typeface="Courier New"/>
              </a:rPr>
              <a:t>(data)):].reset_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index(drop=</a:t>
            </a:r>
            <a:r>
              <a:rPr lang="en-US" sz="1600" b="1" i="0" u="none" strike="noStrike" cap="none">
                <a:solidFill>
                  <a:srgbClr val="0000FF"/>
                </a:solidFill>
                <a:latin typeface="Courier New"/>
                <a:ea typeface="Courier New"/>
                <a:cs typeface="Courier New"/>
                <a:sym typeface="Courier New"/>
              </a:rPr>
              <a:t>True</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return</a:t>
            </a:r>
            <a:r>
              <a:rPr lang="en-US" sz="1600" b="1" i="0" u="none" strike="noStrike" cap="none">
                <a:solidFill>
                  <a:srgbClr val="000000"/>
                </a:solidFill>
                <a:latin typeface="Courier New"/>
                <a:ea typeface="Courier New"/>
                <a:cs typeface="Courier New"/>
                <a:sym typeface="Courier New"/>
              </a:rPr>
              <a:t> [training_data, testing_data]</a:t>
            </a:r>
            <a:br>
              <a:rPr lang="en-US" sz="1600" b="1" i="0" u="none" strike="noStrike" cap="none">
                <a:solidFill>
                  <a:srgbClr val="000000"/>
                </a:solidFill>
                <a:latin typeface="Courier New"/>
                <a:ea typeface="Courier New"/>
                <a:cs typeface="Courier New"/>
                <a:sym typeface="Courier New"/>
              </a:rPr>
            </a:br>
            <a:br>
              <a:rPr lang="en-US" sz="1600" b="1" i="0" u="none" strike="noStrike" cap="none">
                <a:solidFill>
                  <a:srgbClr val="000000"/>
                </a:solidFill>
                <a:latin typeface="Courier New"/>
                <a:ea typeface="Courier New"/>
                <a:cs typeface="Courier New"/>
                <a:sym typeface="Courier New"/>
              </a:rPr>
            </a:br>
            <a:r>
              <a:rPr lang="en-US" sz="1600" b="1" i="0" u="none" strike="noStrike" cap="none">
                <a:solidFill>
                  <a:srgbClr val="000000"/>
                </a:solidFill>
                <a:latin typeface="Courier New"/>
                <a:ea typeface="Courier New"/>
                <a:cs typeface="Courier New"/>
                <a:sym typeface="Courier New"/>
              </a:rPr>
              <a:t>testtrain = split_dataset_test_train(data)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795E26"/>
                </a:solidFill>
                <a:latin typeface="Courier New"/>
                <a:ea typeface="Courier New"/>
                <a:cs typeface="Courier New"/>
                <a:sym typeface="Courier New"/>
              </a:rPr>
              <a:t>print</a:t>
            </a:r>
            <a:r>
              <a:rPr lang="en-US" sz="1600" b="1" i="0" u="none" strike="noStrike" cap="none">
                <a:solidFill>
                  <a:srgbClr val="000000"/>
                </a:solidFill>
                <a:latin typeface="Courier New"/>
                <a:ea typeface="Courier New"/>
                <a:cs typeface="Courier New"/>
                <a:sym typeface="Courier New"/>
              </a:rPr>
              <a:t>(testtrain)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1524000" y="0"/>
          <a:ext cx="0" cy="0"/>
          <a:chOff x="0" y="0"/>
          <a:chExt cx="0" cy="0"/>
        </a:xfrm>
      </p:grpSpPr>
      <p:sp>
        <p:nvSpPr>
          <p:cNvPr id="932" name="Google Shape;932;p52"/>
          <p:cNvSpPr txBox="1">
            <a:spLocks noGrp="1"/>
          </p:cNvSpPr>
          <p:nvPr>
            <p:ph type="title"/>
          </p:nvPr>
        </p:nvSpPr>
        <p:spPr>
          <a:xfrm>
            <a:off x="0" y="80025"/>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Calculating the Gini Index Over Different Split Points</a:t>
            </a:r>
            <a:endParaRPr>
              <a:solidFill>
                <a:srgbClr val="FF0000"/>
              </a:solidFill>
            </a:endParaRPr>
          </a:p>
        </p:txBody>
      </p:sp>
      <p:pic>
        <p:nvPicPr>
          <p:cNvPr id="933" name="Google Shape;933;p52" descr="A screenshot of a cell phone&#10;&#10;Description automatically generated"/>
          <p:cNvPicPr preferRelativeResize="0"/>
          <p:nvPr/>
        </p:nvPicPr>
        <p:blipFill rotWithShape="1">
          <a:blip r:embed="rId3">
            <a:alphaModFix/>
          </a:blip>
          <a:srcRect/>
          <a:stretch/>
        </p:blipFill>
        <p:spPr>
          <a:xfrm>
            <a:off x="1833489" y="1221859"/>
            <a:ext cx="8525022" cy="3333382"/>
          </a:xfrm>
          <a:prstGeom prst="rect">
            <a:avLst/>
          </a:prstGeom>
          <a:noFill/>
          <a:ln>
            <a:noFill/>
          </a:ln>
        </p:spPr>
      </p:pic>
      <p:sp>
        <p:nvSpPr>
          <p:cNvPr id="934" name="Google Shape;934;p52"/>
          <p:cNvSpPr/>
          <p:nvPr/>
        </p:nvSpPr>
        <p:spPr>
          <a:xfrm>
            <a:off x="3141785" y="4371534"/>
            <a:ext cx="5097991" cy="1674055"/>
          </a:xfrm>
          <a:custGeom>
            <a:avLst/>
            <a:gdLst/>
            <a:ahLst/>
            <a:cxnLst/>
            <a:rect l="l" t="t" r="r" b="b"/>
            <a:pathLst>
              <a:path w="4698609" h="1674055" extrusionOk="0">
                <a:moveTo>
                  <a:pt x="0" y="0"/>
                </a:moveTo>
                <a:lnTo>
                  <a:pt x="14067" y="1674055"/>
                </a:lnTo>
                <a:lnTo>
                  <a:pt x="4698609" y="1645920"/>
                </a:ln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5" name="Google Shape;935;p52"/>
          <p:cNvSpPr txBox="1"/>
          <p:nvPr/>
        </p:nvSpPr>
        <p:spPr>
          <a:xfrm rot="-5400000">
            <a:off x="2199238" y="4982303"/>
            <a:ext cx="1223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Gini Index</a:t>
            </a:r>
            <a:endParaRPr sz="1400" b="0" i="0" u="none" strike="noStrike" cap="none">
              <a:solidFill>
                <a:srgbClr val="000000"/>
              </a:solidFill>
              <a:latin typeface="Arial"/>
              <a:ea typeface="Arial"/>
              <a:cs typeface="Arial"/>
              <a:sym typeface="Arial"/>
            </a:endParaRPr>
          </a:p>
        </p:txBody>
      </p:sp>
      <p:sp>
        <p:nvSpPr>
          <p:cNvPr id="936" name="Google Shape;936;p52"/>
          <p:cNvSpPr txBox="1"/>
          <p:nvPr/>
        </p:nvSpPr>
        <p:spPr>
          <a:xfrm>
            <a:off x="8244580" y="5818722"/>
            <a:ext cx="1928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Petal length (cm)</a:t>
            </a:r>
            <a:endParaRPr sz="1400" b="0" i="0" u="none" strike="noStrike" cap="none">
              <a:solidFill>
                <a:srgbClr val="000000"/>
              </a:solidFill>
              <a:latin typeface="Arial"/>
              <a:ea typeface="Arial"/>
              <a:cs typeface="Arial"/>
              <a:sym typeface="Arial"/>
            </a:endParaRPr>
          </a:p>
        </p:txBody>
      </p:sp>
      <p:cxnSp>
        <p:nvCxnSpPr>
          <p:cNvPr id="937" name="Google Shape;937;p52"/>
          <p:cNvCxnSpPr/>
          <p:nvPr/>
        </p:nvCxnSpPr>
        <p:spPr>
          <a:xfrm>
            <a:off x="8360898" y="4723228"/>
            <a:ext cx="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6862"/>
              </a:srgbClr>
            </a:outerShdw>
          </a:effectLst>
        </p:spPr>
      </p:cxnSp>
      <p:cxnSp>
        <p:nvCxnSpPr>
          <p:cNvPr id="938" name="Google Shape;938;p52"/>
          <p:cNvCxnSpPr/>
          <p:nvPr/>
        </p:nvCxnSpPr>
        <p:spPr>
          <a:xfrm>
            <a:off x="3521609" y="6031525"/>
            <a:ext cx="0" cy="1125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cxnSp>
      <p:cxnSp>
        <p:nvCxnSpPr>
          <p:cNvPr id="939" name="Google Shape;939;p52"/>
          <p:cNvCxnSpPr/>
          <p:nvPr/>
        </p:nvCxnSpPr>
        <p:spPr>
          <a:xfrm>
            <a:off x="4110110" y="6029178"/>
            <a:ext cx="0" cy="1125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cxnSp>
      <p:cxnSp>
        <p:nvCxnSpPr>
          <p:cNvPr id="940" name="Google Shape;940;p52"/>
          <p:cNvCxnSpPr/>
          <p:nvPr/>
        </p:nvCxnSpPr>
        <p:spPr>
          <a:xfrm>
            <a:off x="4684541" y="6026832"/>
            <a:ext cx="0" cy="1125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cxnSp>
      <p:cxnSp>
        <p:nvCxnSpPr>
          <p:cNvPr id="941" name="Google Shape;941;p52"/>
          <p:cNvCxnSpPr/>
          <p:nvPr/>
        </p:nvCxnSpPr>
        <p:spPr>
          <a:xfrm>
            <a:off x="5273044" y="6038553"/>
            <a:ext cx="0" cy="1125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cxnSp>
      <p:cxnSp>
        <p:nvCxnSpPr>
          <p:cNvPr id="942" name="Google Shape;942;p52"/>
          <p:cNvCxnSpPr/>
          <p:nvPr/>
        </p:nvCxnSpPr>
        <p:spPr>
          <a:xfrm>
            <a:off x="5847477" y="6036209"/>
            <a:ext cx="0" cy="1125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cxnSp>
      <p:cxnSp>
        <p:nvCxnSpPr>
          <p:cNvPr id="943" name="Google Shape;943;p52"/>
          <p:cNvCxnSpPr/>
          <p:nvPr/>
        </p:nvCxnSpPr>
        <p:spPr>
          <a:xfrm>
            <a:off x="6393774" y="6019795"/>
            <a:ext cx="0" cy="1125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cxnSp>
      <p:cxnSp>
        <p:nvCxnSpPr>
          <p:cNvPr id="944" name="Google Shape;944;p52"/>
          <p:cNvCxnSpPr/>
          <p:nvPr/>
        </p:nvCxnSpPr>
        <p:spPr>
          <a:xfrm>
            <a:off x="6940070" y="6017449"/>
            <a:ext cx="0" cy="1125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cxnSp>
      <p:cxnSp>
        <p:nvCxnSpPr>
          <p:cNvPr id="945" name="Google Shape;945;p52"/>
          <p:cNvCxnSpPr/>
          <p:nvPr/>
        </p:nvCxnSpPr>
        <p:spPr>
          <a:xfrm>
            <a:off x="7486370" y="6015101"/>
            <a:ext cx="0" cy="1125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cxnSp>
      <p:sp>
        <p:nvSpPr>
          <p:cNvPr id="946" name="Google Shape;946;p52"/>
          <p:cNvSpPr/>
          <p:nvPr/>
        </p:nvSpPr>
        <p:spPr>
          <a:xfrm>
            <a:off x="3451273" y="4610686"/>
            <a:ext cx="3967089" cy="1392702"/>
          </a:xfrm>
          <a:custGeom>
            <a:avLst/>
            <a:gdLst/>
            <a:ahLst/>
            <a:cxnLst/>
            <a:rect l="l" t="t" r="r" b="b"/>
            <a:pathLst>
              <a:path w="3967089" h="1392702" extrusionOk="0">
                <a:moveTo>
                  <a:pt x="0" y="182880"/>
                </a:moveTo>
                <a:lnTo>
                  <a:pt x="126609" y="773723"/>
                </a:lnTo>
                <a:lnTo>
                  <a:pt x="351692" y="1083212"/>
                </a:lnTo>
                <a:lnTo>
                  <a:pt x="548640" y="1237957"/>
                </a:lnTo>
                <a:lnTo>
                  <a:pt x="717452" y="1364566"/>
                </a:lnTo>
                <a:lnTo>
                  <a:pt x="1167618" y="1392702"/>
                </a:lnTo>
                <a:lnTo>
                  <a:pt x="1477108" y="1364566"/>
                </a:lnTo>
                <a:lnTo>
                  <a:pt x="1716258" y="1308296"/>
                </a:lnTo>
                <a:lnTo>
                  <a:pt x="2025748" y="1026942"/>
                </a:lnTo>
                <a:lnTo>
                  <a:pt x="2293034" y="759656"/>
                </a:lnTo>
                <a:lnTo>
                  <a:pt x="2504049" y="436099"/>
                </a:lnTo>
                <a:lnTo>
                  <a:pt x="2799471" y="140677"/>
                </a:lnTo>
                <a:lnTo>
                  <a:pt x="3305908" y="28136"/>
                </a:lnTo>
                <a:lnTo>
                  <a:pt x="3671668" y="0"/>
                </a:lnTo>
                <a:lnTo>
                  <a:pt x="3967089" y="0"/>
                </a:ln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7" name="Google Shape;947;p52"/>
          <p:cNvSpPr/>
          <p:nvPr/>
        </p:nvSpPr>
        <p:spPr>
          <a:xfrm>
            <a:off x="4267198" y="5159326"/>
            <a:ext cx="295500" cy="844200"/>
          </a:xfrm>
          <a:prstGeom prst="down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8" name="Google Shape;948;p52"/>
          <p:cNvSpPr txBox="1"/>
          <p:nvPr/>
        </p:nvSpPr>
        <p:spPr>
          <a:xfrm>
            <a:off x="3366865" y="6101858"/>
            <a:ext cx="4326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1            2            3            4           5           6           7           8</a:t>
            </a:r>
            <a:endParaRPr sz="1400" b="0" i="0" u="none" strike="noStrike" cap="none">
              <a:solidFill>
                <a:srgbClr val="000000"/>
              </a:solidFill>
              <a:latin typeface="Arial"/>
              <a:ea typeface="Arial"/>
              <a:cs typeface="Arial"/>
              <a:sym typeface="Arial"/>
            </a:endParaRPr>
          </a:p>
        </p:txBody>
      </p:sp>
      <p:sp>
        <p:nvSpPr>
          <p:cNvPr id="949" name="Google Shape;949;p52"/>
          <p:cNvSpPr txBox="1"/>
          <p:nvPr/>
        </p:nvSpPr>
        <p:spPr>
          <a:xfrm>
            <a:off x="3814688" y="4849837"/>
            <a:ext cx="1659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Minimum Gini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3"/>
        <p:cNvGrpSpPr/>
        <p:nvPr/>
      </p:nvGrpSpPr>
      <p:grpSpPr>
        <a:xfrm>
          <a:off x="1524000" y="0"/>
          <a:ext cx="0" cy="0"/>
          <a:chOff x="0" y="0"/>
          <a:chExt cx="0" cy="0"/>
        </a:xfrm>
      </p:grpSpPr>
      <p:sp>
        <p:nvSpPr>
          <p:cNvPr id="954" name="Google Shape;954;p53"/>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Creating Data Splits</a:t>
            </a:r>
            <a:endParaRPr>
              <a:solidFill>
                <a:srgbClr val="FF0000"/>
              </a:solidFill>
            </a:endParaRPr>
          </a:p>
        </p:txBody>
      </p:sp>
      <p:sp>
        <p:nvSpPr>
          <p:cNvPr id="955" name="Google Shape;955;p53"/>
          <p:cNvSpPr txBox="1"/>
          <p:nvPr/>
        </p:nvSpPr>
        <p:spPr>
          <a:xfrm>
            <a:off x="2311200" y="3124200"/>
            <a:ext cx="7569600" cy="329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8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Courier New"/>
                <a:ea typeface="Courier New"/>
                <a:cs typeface="Courier New"/>
                <a:sym typeface="Courier New"/>
              </a:rPr>
              <a:t>def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795E26"/>
                </a:solidFill>
                <a:latin typeface="Courier New"/>
                <a:ea typeface="Courier New"/>
                <a:cs typeface="Courier New"/>
                <a:sym typeface="Courier New"/>
              </a:rPr>
              <a:t>test_split</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001080"/>
                </a:solidFill>
                <a:latin typeface="Courier New"/>
                <a:ea typeface="Courier New"/>
                <a:cs typeface="Courier New"/>
                <a:sym typeface="Courier New"/>
              </a:rPr>
              <a:t>index</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1080"/>
                </a:solidFill>
                <a:latin typeface="Courier New"/>
                <a:ea typeface="Courier New"/>
                <a:cs typeface="Courier New"/>
                <a:sym typeface="Courier New"/>
              </a:rPr>
              <a:t>value</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1080"/>
                </a:solidFill>
                <a:latin typeface="Courier New"/>
                <a:ea typeface="Courier New"/>
                <a:cs typeface="Courier New"/>
                <a:sym typeface="Courier New"/>
              </a:rPr>
              <a:t>dataset</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8000"/>
                </a:solidFill>
                <a:latin typeface="Courier New"/>
                <a:ea typeface="Courier New"/>
                <a:cs typeface="Courier New"/>
                <a:sym typeface="Courier New"/>
              </a:rPr>
              <a:t>#Initializing empty lists that will contain the split data</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left, right = list(), list()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8000"/>
                </a:solidFill>
                <a:latin typeface="Courier New"/>
                <a:ea typeface="Courier New"/>
                <a:cs typeface="Courier New"/>
                <a:sym typeface="Courier New"/>
              </a:rPr>
              <a:t>#For each row in the data, split the data according to the  #value of the feature being examined</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for</a:t>
            </a:r>
            <a:r>
              <a:rPr lang="en-US" sz="1600" b="1" i="0" u="none" strike="noStrike" cap="none">
                <a:solidFill>
                  <a:srgbClr val="000000"/>
                </a:solidFill>
                <a:latin typeface="Courier New"/>
                <a:ea typeface="Courier New"/>
                <a:cs typeface="Courier New"/>
                <a:sym typeface="Courier New"/>
              </a:rPr>
              <a:t> row </a:t>
            </a:r>
            <a:r>
              <a:rPr lang="en-US" sz="1600" b="1" i="0" u="none" strike="noStrike" cap="none">
                <a:solidFill>
                  <a:srgbClr val="0000FF"/>
                </a:solidFill>
                <a:latin typeface="Courier New"/>
                <a:ea typeface="Courier New"/>
                <a:cs typeface="Courier New"/>
                <a:sym typeface="Courier New"/>
              </a:rPr>
              <a:t>in</a:t>
            </a:r>
            <a:r>
              <a:rPr lang="en-US" sz="1600" b="1" i="0" u="none" strike="noStrike" cap="none">
                <a:solidFill>
                  <a:srgbClr val="000000"/>
                </a:solidFill>
                <a:latin typeface="Courier New"/>
                <a:ea typeface="Courier New"/>
                <a:cs typeface="Courier New"/>
                <a:sym typeface="Courier New"/>
              </a:rPr>
              <a:t> dataset: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if</a:t>
            </a:r>
            <a:r>
              <a:rPr lang="en-US" sz="1600" b="1" i="0" u="none" strike="noStrike" cap="none">
                <a:solidFill>
                  <a:srgbClr val="000000"/>
                </a:solidFill>
                <a:latin typeface="Courier New"/>
                <a:ea typeface="Courier New"/>
                <a:cs typeface="Courier New"/>
                <a:sym typeface="Courier New"/>
              </a:rPr>
              <a:t> row[index] &lt; value: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left.append</a:t>
            </a:r>
            <a:r>
              <a:rPr lang="en-US" sz="1600" b="1" i="0" u="none" strike="noStrike" cap="none">
                <a:solidFill>
                  <a:srgbClr val="000000"/>
                </a:solidFill>
                <a:latin typeface="Courier New"/>
                <a:ea typeface="Courier New"/>
                <a:cs typeface="Courier New"/>
                <a:sym typeface="Courier New"/>
              </a:rPr>
              <a:t>(row)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else</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right.append</a:t>
            </a:r>
            <a:r>
              <a:rPr lang="en-US" sz="1600" b="1" i="0" u="none" strike="noStrike" cap="none">
                <a:solidFill>
                  <a:srgbClr val="000000"/>
                </a:solidFill>
                <a:latin typeface="Courier New"/>
                <a:ea typeface="Courier New"/>
                <a:cs typeface="Courier New"/>
                <a:sym typeface="Courier New"/>
              </a:rPr>
              <a:t>(row)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8000"/>
                </a:solidFill>
                <a:latin typeface="Courier New"/>
                <a:ea typeface="Courier New"/>
                <a:cs typeface="Courier New"/>
                <a:sym typeface="Courier New"/>
              </a:rPr>
              <a:t>#The two groups are returned</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return</a:t>
            </a:r>
            <a:r>
              <a:rPr lang="en-US" sz="1600" b="1" i="0" u="none" strike="noStrike" cap="none">
                <a:solidFill>
                  <a:srgbClr val="000000"/>
                </a:solidFill>
                <a:latin typeface="Courier New"/>
                <a:ea typeface="Courier New"/>
                <a:cs typeface="Courier New"/>
                <a:sym typeface="Courier New"/>
              </a:rPr>
              <a:t> left, right</a:t>
            </a:r>
            <a:endParaRPr sz="1600" b="1" i="0" u="none" strike="noStrike" cap="none">
              <a:solidFill>
                <a:srgbClr val="000000"/>
              </a:solidFill>
              <a:latin typeface="Courier New"/>
              <a:ea typeface="Courier New"/>
              <a:cs typeface="Courier New"/>
              <a:sym typeface="Courier New"/>
            </a:endParaRPr>
          </a:p>
        </p:txBody>
      </p:sp>
      <p:sp>
        <p:nvSpPr>
          <p:cNvPr id="956" name="Google Shape;956;p53"/>
          <p:cNvSpPr/>
          <p:nvPr/>
        </p:nvSpPr>
        <p:spPr>
          <a:xfrm>
            <a:off x="1190847" y="923482"/>
            <a:ext cx="9973339" cy="2308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Before calculating the </a:t>
            </a:r>
            <a:r>
              <a:rPr lang="en-US" sz="2400" b="1" i="0" u="none" strike="noStrike" cap="none" err="1">
                <a:solidFill>
                  <a:srgbClr val="000090"/>
                </a:solidFill>
                <a:latin typeface="Arial"/>
                <a:ea typeface="Arial"/>
                <a:cs typeface="Arial"/>
                <a:sym typeface="Arial"/>
              </a:rPr>
              <a:t>gini</a:t>
            </a:r>
            <a:r>
              <a:rPr lang="en-US" sz="2400" b="1" i="0" u="none" strike="noStrike" cap="none">
                <a:solidFill>
                  <a:srgbClr val="000090"/>
                </a:solidFill>
                <a:latin typeface="Arial"/>
                <a:ea typeface="Arial"/>
                <a:cs typeface="Arial"/>
                <a:sym typeface="Arial"/>
              </a:rPr>
              <a:t> index over split points, the data must first be split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This function will split the rows of data given the feature (index) and cutoff (value)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The values of feature and cutoff are iterated through in the main splitting function</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0"/>
        <p:cNvGrpSpPr/>
        <p:nvPr/>
      </p:nvGrpSpPr>
      <p:grpSpPr>
        <a:xfrm>
          <a:off x="1524000" y="0"/>
          <a:ext cx="0" cy="0"/>
          <a:chOff x="0" y="0"/>
          <a:chExt cx="0" cy="0"/>
        </a:xfrm>
      </p:grpSpPr>
      <p:sp>
        <p:nvSpPr>
          <p:cNvPr id="961" name="Google Shape;961;p54"/>
          <p:cNvSpPr txBox="1"/>
          <p:nvPr/>
        </p:nvSpPr>
        <p:spPr>
          <a:xfrm>
            <a:off x="2370841" y="3688268"/>
            <a:ext cx="7689300" cy="280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000"/>
                </a:solidFill>
                <a:latin typeface="Courier New"/>
                <a:ea typeface="Courier New"/>
                <a:cs typeface="Courier New"/>
                <a:sym typeface="Courier New"/>
              </a:rPr>
              <a:t># Calculate the Gini index for a split dataset</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Courier New"/>
                <a:ea typeface="Courier New"/>
                <a:cs typeface="Courier New"/>
                <a:sym typeface="Courier New"/>
              </a:rPr>
              <a:t>def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795E26"/>
                </a:solidFill>
                <a:latin typeface="Courier New"/>
                <a:ea typeface="Courier New"/>
                <a:cs typeface="Courier New"/>
                <a:sym typeface="Courier New"/>
              </a:rPr>
              <a:t>gini_index</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001080"/>
                </a:solidFill>
                <a:latin typeface="Courier New"/>
                <a:ea typeface="Courier New"/>
                <a:cs typeface="Courier New"/>
                <a:sym typeface="Courier New"/>
              </a:rPr>
              <a:t>groups</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1080"/>
                </a:solidFill>
                <a:latin typeface="Courier New"/>
                <a:ea typeface="Courier New"/>
                <a:cs typeface="Courier New"/>
                <a:sym typeface="Courier New"/>
              </a:rPr>
              <a:t>classes</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8000"/>
                </a:solidFill>
                <a:latin typeface="Courier New"/>
                <a:ea typeface="Courier New"/>
                <a:cs typeface="Courier New"/>
                <a:sym typeface="Courier New"/>
              </a:rPr>
              <a:t># count all samples at split point</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n_instances</a:t>
            </a:r>
            <a:r>
              <a:rPr lang="en-US" sz="1600" b="1" i="0" u="none" strike="noStrike" cap="none">
                <a:solidFill>
                  <a:srgbClr val="000000"/>
                </a:solidFill>
                <a:latin typeface="Courier New"/>
                <a:ea typeface="Courier New"/>
                <a:cs typeface="Courier New"/>
                <a:sym typeface="Courier New"/>
              </a:rPr>
              <a:t> = float(</a:t>
            </a:r>
            <a:r>
              <a:rPr lang="en-US" sz="1600" b="1" i="0" u="none" strike="noStrike" cap="none">
                <a:solidFill>
                  <a:srgbClr val="795E26"/>
                </a:solidFill>
                <a:latin typeface="Courier New"/>
                <a:ea typeface="Courier New"/>
                <a:cs typeface="Courier New"/>
                <a:sym typeface="Courier New"/>
              </a:rPr>
              <a:t>sum</a:t>
            </a:r>
            <a:r>
              <a:rPr lang="en-US" sz="1600" b="1" i="0" u="none" strike="noStrike" cap="none">
                <a:solidFill>
                  <a:srgbClr val="000000"/>
                </a:solidFill>
                <a:latin typeface="Courier New"/>
                <a:ea typeface="Courier New"/>
                <a:cs typeface="Courier New"/>
                <a:sym typeface="Courier New"/>
              </a:rPr>
              <a:t>([</a:t>
            </a:r>
            <a:r>
              <a:rPr lang="en-US" sz="1600" b="1" i="0" u="none" strike="noStrike" cap="none" err="1">
                <a:solidFill>
                  <a:srgbClr val="795E26"/>
                </a:solidFill>
                <a:latin typeface="Courier New"/>
                <a:ea typeface="Courier New"/>
                <a:cs typeface="Courier New"/>
                <a:sym typeface="Courier New"/>
              </a:rPr>
              <a:t>len</a:t>
            </a:r>
            <a:r>
              <a:rPr lang="en-US" sz="1600" b="1" i="0" u="none" strike="noStrike" cap="none">
                <a:solidFill>
                  <a:srgbClr val="000000"/>
                </a:solidFill>
                <a:latin typeface="Courier New"/>
                <a:ea typeface="Courier New"/>
                <a:cs typeface="Courier New"/>
                <a:sym typeface="Courier New"/>
              </a:rPr>
              <a:t>(group) </a:t>
            </a:r>
            <a:r>
              <a:rPr lang="en-US" sz="1600" b="1" i="0" u="none" strike="noStrike" cap="none">
                <a:solidFill>
                  <a:srgbClr val="AF00DB"/>
                </a:solidFill>
                <a:latin typeface="Courier New"/>
                <a:ea typeface="Courier New"/>
                <a:cs typeface="Courier New"/>
                <a:sym typeface="Courier New"/>
              </a:rPr>
              <a:t>for</a:t>
            </a:r>
            <a:r>
              <a:rPr lang="en-US" sz="1600" b="1" i="0" u="none" strike="noStrike" cap="none">
                <a:solidFill>
                  <a:srgbClr val="000000"/>
                </a:solidFill>
                <a:latin typeface="Courier New"/>
                <a:ea typeface="Courier New"/>
                <a:cs typeface="Courier New"/>
                <a:sym typeface="Courier New"/>
              </a:rPr>
              <a:t> group </a:t>
            </a:r>
            <a:r>
              <a:rPr lang="en-US" sz="1600" b="1" i="0" u="none" strike="noStrike" cap="none">
                <a:solidFill>
                  <a:srgbClr val="0000FF"/>
                </a:solidFill>
                <a:latin typeface="Courier New"/>
                <a:ea typeface="Courier New"/>
                <a:cs typeface="Courier New"/>
                <a:sym typeface="Courier New"/>
              </a:rPr>
              <a:t>in</a:t>
            </a:r>
            <a:r>
              <a:rPr lang="en-US" sz="1600" b="1" i="0" u="none" strike="noStrike" cap="none">
                <a:solidFill>
                  <a:srgbClr val="000000"/>
                </a:solidFill>
                <a:latin typeface="Courier New"/>
                <a:ea typeface="Courier New"/>
                <a:cs typeface="Courier New"/>
                <a:sym typeface="Courier New"/>
              </a:rPr>
              <a:t> groups]))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8000"/>
                </a:solidFill>
                <a:latin typeface="Courier New"/>
                <a:ea typeface="Courier New"/>
                <a:cs typeface="Courier New"/>
                <a:sym typeface="Courier New"/>
              </a:rPr>
              <a:t># sum weighted Gini index for each group</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gini</a:t>
            </a:r>
            <a:r>
              <a:rPr lang="en-US" sz="1600" b="1" i="0" u="none" strike="noStrike" cap="none">
                <a:solidFill>
                  <a:srgbClr val="000000"/>
                </a:solidFill>
                <a:latin typeface="Courier New"/>
                <a:ea typeface="Courier New"/>
                <a:cs typeface="Courier New"/>
                <a:sym typeface="Courier New"/>
              </a:rPr>
              <a:t> = </a:t>
            </a:r>
            <a:r>
              <a:rPr lang="en-US" sz="1600" b="1" i="0" u="none" strike="noStrike" cap="none">
                <a:solidFill>
                  <a:srgbClr val="09885A"/>
                </a:solidFill>
                <a:latin typeface="Courier New"/>
                <a:ea typeface="Courier New"/>
                <a:cs typeface="Courier New"/>
                <a:sym typeface="Courier New"/>
              </a:rPr>
              <a:t>0.0</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for</a:t>
            </a:r>
            <a:r>
              <a:rPr lang="en-US" sz="1600" b="1" i="0" u="none" strike="noStrike" cap="none">
                <a:solidFill>
                  <a:srgbClr val="000000"/>
                </a:solidFill>
                <a:latin typeface="Courier New"/>
                <a:ea typeface="Courier New"/>
                <a:cs typeface="Courier New"/>
                <a:sym typeface="Courier New"/>
              </a:rPr>
              <a:t> group </a:t>
            </a:r>
            <a:r>
              <a:rPr lang="en-US" sz="1600" b="1" i="0" u="none" strike="noStrike" cap="none">
                <a:solidFill>
                  <a:srgbClr val="0000FF"/>
                </a:solidFill>
                <a:latin typeface="Courier New"/>
                <a:ea typeface="Courier New"/>
                <a:cs typeface="Courier New"/>
                <a:sym typeface="Courier New"/>
              </a:rPr>
              <a:t>in</a:t>
            </a:r>
            <a:r>
              <a:rPr lang="en-US" sz="1600" b="1" i="0" u="none" strike="noStrike" cap="none">
                <a:solidFill>
                  <a:srgbClr val="000000"/>
                </a:solidFill>
                <a:latin typeface="Courier New"/>
                <a:ea typeface="Courier New"/>
                <a:cs typeface="Courier New"/>
                <a:sym typeface="Courier New"/>
              </a:rPr>
              <a:t> groups: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size = float(</a:t>
            </a:r>
            <a:r>
              <a:rPr lang="en-US" sz="1600" b="1" i="0" u="none" strike="noStrike" cap="none" err="1">
                <a:solidFill>
                  <a:srgbClr val="795E26"/>
                </a:solidFill>
                <a:latin typeface="Courier New"/>
                <a:ea typeface="Courier New"/>
                <a:cs typeface="Courier New"/>
                <a:sym typeface="Courier New"/>
              </a:rPr>
              <a:t>len</a:t>
            </a:r>
            <a:r>
              <a:rPr lang="en-US" sz="1600" b="1" i="0" u="none" strike="noStrike" cap="none">
                <a:solidFill>
                  <a:srgbClr val="000000"/>
                </a:solidFill>
                <a:latin typeface="Courier New"/>
                <a:ea typeface="Courier New"/>
                <a:cs typeface="Courier New"/>
                <a:sym typeface="Courier New"/>
              </a:rPr>
              <a:t>(group))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8000"/>
                </a:solidFill>
                <a:latin typeface="Courier New"/>
                <a:ea typeface="Courier New"/>
                <a:cs typeface="Courier New"/>
                <a:sym typeface="Courier New"/>
              </a:rPr>
              <a:t># avoid divide by zero</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if</a:t>
            </a:r>
            <a:r>
              <a:rPr lang="en-US" sz="1600" b="1" i="0" u="none" strike="noStrike" cap="none">
                <a:solidFill>
                  <a:srgbClr val="000000"/>
                </a:solidFill>
                <a:latin typeface="Courier New"/>
                <a:ea typeface="Courier New"/>
                <a:cs typeface="Courier New"/>
                <a:sym typeface="Courier New"/>
              </a:rPr>
              <a:t> size == </a:t>
            </a:r>
            <a:r>
              <a:rPr lang="en-US" sz="1600" b="1" i="0" u="none" strike="noStrike" cap="none">
                <a:solidFill>
                  <a:srgbClr val="09885A"/>
                </a:solidFill>
                <a:latin typeface="Courier New"/>
                <a:ea typeface="Courier New"/>
                <a:cs typeface="Courier New"/>
                <a:sym typeface="Courier New"/>
              </a:rPr>
              <a:t>0</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continue</a:t>
            </a:r>
            <a:endParaRPr sz="1600" b="1" i="0" u="none" strike="noStrike" cap="none">
              <a:solidFill>
                <a:srgbClr val="000000"/>
              </a:solidFill>
              <a:latin typeface="Courier New"/>
              <a:ea typeface="Courier New"/>
              <a:cs typeface="Courier New"/>
              <a:sym typeface="Courier New"/>
            </a:endParaRPr>
          </a:p>
        </p:txBody>
      </p:sp>
      <p:sp>
        <p:nvSpPr>
          <p:cNvPr id="962" name="Google Shape;962;p54"/>
          <p:cNvSpPr/>
          <p:nvPr/>
        </p:nvSpPr>
        <p:spPr>
          <a:xfrm>
            <a:off x="1254642" y="1223197"/>
            <a:ext cx="10015870" cy="224672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000"/>
              <a:buFont typeface="Arial"/>
              <a:buChar char="•"/>
            </a:pPr>
            <a:r>
              <a:rPr lang="en-US" sz="2000" b="1" i="0" u="none" strike="noStrike" cap="none" dirty="0">
                <a:solidFill>
                  <a:srgbClr val="000090"/>
                </a:solidFill>
                <a:latin typeface="Arial"/>
                <a:ea typeface="Arial"/>
                <a:cs typeface="Arial"/>
                <a:sym typeface="Arial"/>
              </a:rPr>
              <a:t>A function </a:t>
            </a:r>
            <a:r>
              <a:rPr lang="en-US" sz="2000" b="1" i="0" u="none" strike="noStrike" cap="none" dirty="0" err="1">
                <a:solidFill>
                  <a:srgbClr val="000090"/>
                </a:solidFill>
                <a:latin typeface="Arial"/>
                <a:ea typeface="Arial"/>
                <a:cs typeface="Arial"/>
                <a:sym typeface="Arial"/>
              </a:rPr>
              <a:t>gini_index</a:t>
            </a:r>
            <a:r>
              <a:rPr lang="en-US" sz="2000" b="1" i="0" u="none" strike="noStrike" cap="none" dirty="0">
                <a:solidFill>
                  <a:srgbClr val="000090"/>
                </a:solidFill>
                <a:latin typeface="Arial"/>
                <a:ea typeface="Arial"/>
                <a:cs typeface="Arial"/>
                <a:sym typeface="Arial"/>
              </a:rPr>
              <a:t> will calculate the </a:t>
            </a:r>
            <a:r>
              <a:rPr lang="en-US" sz="2000" b="1" i="0" u="none" strike="noStrike" cap="none" dirty="0" err="1">
                <a:solidFill>
                  <a:srgbClr val="000090"/>
                </a:solidFill>
                <a:latin typeface="Arial"/>
                <a:ea typeface="Arial"/>
                <a:cs typeface="Arial"/>
                <a:sym typeface="Arial"/>
              </a:rPr>
              <a:t>gini</a:t>
            </a:r>
            <a:r>
              <a:rPr lang="en-US" sz="2000" b="1" i="0" u="none" strike="noStrike" cap="none" dirty="0">
                <a:solidFill>
                  <a:srgbClr val="000090"/>
                </a:solidFill>
                <a:latin typeface="Arial"/>
                <a:ea typeface="Arial"/>
                <a:cs typeface="Arial"/>
                <a:sym typeface="Arial"/>
              </a:rPr>
              <a:t> index value for given splits of data</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Arial"/>
              <a:buChar char="•"/>
            </a:pPr>
            <a:r>
              <a:rPr lang="en-US" sz="2000" b="1" i="0" u="none" strike="noStrike" cap="none" dirty="0">
                <a:solidFill>
                  <a:srgbClr val="000090"/>
                </a:solidFill>
                <a:latin typeface="Arial"/>
                <a:ea typeface="Arial"/>
                <a:cs typeface="Arial"/>
                <a:sym typeface="Arial"/>
              </a:rPr>
              <a:t>The input ‘groups’ are the left and right data groups returned by the ‘</a:t>
            </a:r>
            <a:r>
              <a:rPr lang="en-US" sz="2000" b="1" i="0" u="none" strike="noStrike" cap="none" dirty="0" err="1">
                <a:solidFill>
                  <a:srgbClr val="000090"/>
                </a:solidFill>
                <a:latin typeface="Arial"/>
                <a:ea typeface="Arial"/>
                <a:cs typeface="Arial"/>
                <a:sym typeface="Arial"/>
              </a:rPr>
              <a:t>test_split</a:t>
            </a:r>
            <a:r>
              <a:rPr lang="en-US" sz="2000" b="1" i="0" u="none" strike="noStrike" cap="none" dirty="0">
                <a:solidFill>
                  <a:srgbClr val="000090"/>
                </a:solidFill>
                <a:latin typeface="Arial"/>
                <a:ea typeface="Arial"/>
                <a:cs typeface="Arial"/>
                <a:sym typeface="Arial"/>
              </a:rPr>
              <a:t>’ function (see previous slide)</a:t>
            </a:r>
            <a:endParaRPr sz="2000" b="1" i="0" u="none" strike="noStrike" cap="none" dirty="0">
              <a:solidFill>
                <a:srgbClr val="00009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Arial"/>
              <a:buChar char="•"/>
            </a:pPr>
            <a:r>
              <a:rPr lang="en-US" sz="2000" b="1" i="0" u="none" strike="noStrike" cap="none" dirty="0">
                <a:solidFill>
                  <a:srgbClr val="000090"/>
                </a:solidFill>
                <a:latin typeface="Arial"/>
                <a:ea typeface="Arial"/>
                <a:cs typeface="Arial"/>
                <a:sym typeface="Arial"/>
              </a:rPr>
              <a:t>The input ‘classes’ are the three labels for the classes 0,1, and 2</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000"/>
              <a:buFont typeface="Arial"/>
              <a:buChar char="•"/>
            </a:pPr>
            <a:r>
              <a:rPr lang="en-US" sz="2000" b="1" i="0" u="none" strike="noStrike" cap="none" dirty="0">
                <a:solidFill>
                  <a:srgbClr val="000090"/>
                </a:solidFill>
                <a:latin typeface="Arial"/>
                <a:ea typeface="Arial"/>
                <a:cs typeface="Arial"/>
                <a:sym typeface="Arial"/>
              </a:rPr>
              <a:t>A check is performed to make sure that we do not perform </a:t>
            </a:r>
            <a:r>
              <a:rPr lang="en-US" sz="2000" b="1" i="0" u="none" strike="noStrike" cap="none" dirty="0" err="1">
                <a:solidFill>
                  <a:srgbClr val="000090"/>
                </a:solidFill>
                <a:latin typeface="Arial"/>
                <a:ea typeface="Arial"/>
                <a:cs typeface="Arial"/>
                <a:sym typeface="Arial"/>
              </a:rPr>
              <a:t>gini</a:t>
            </a:r>
            <a:r>
              <a:rPr lang="en-US" sz="2000" b="1" i="0" u="none" strike="noStrike" cap="none" dirty="0">
                <a:solidFill>
                  <a:srgbClr val="000090"/>
                </a:solidFill>
                <a:latin typeface="Arial"/>
                <a:ea typeface="Arial"/>
                <a:cs typeface="Arial"/>
                <a:sym typeface="Arial"/>
              </a:rPr>
              <a:t> index calculation for an empty group (if no data meets the cutoff criteria in the ‘</a:t>
            </a:r>
            <a:r>
              <a:rPr lang="en-US" sz="2000" b="1" i="0" u="none" strike="noStrike" cap="none" dirty="0" err="1">
                <a:solidFill>
                  <a:srgbClr val="000090"/>
                </a:solidFill>
                <a:latin typeface="Arial"/>
                <a:ea typeface="Arial"/>
                <a:cs typeface="Arial"/>
                <a:sym typeface="Arial"/>
              </a:rPr>
              <a:t>test_split</a:t>
            </a:r>
            <a:r>
              <a:rPr lang="en-US" sz="2000" b="1" i="0" u="none" strike="noStrike" cap="none" dirty="0">
                <a:solidFill>
                  <a:srgbClr val="000090"/>
                </a:solidFill>
                <a:latin typeface="Arial"/>
                <a:ea typeface="Arial"/>
                <a:cs typeface="Arial"/>
                <a:sym typeface="Arial"/>
              </a:rPr>
              <a:t>’ function)</a:t>
            </a:r>
            <a:endParaRPr sz="2000" b="0" i="0" u="none" strike="noStrike" cap="none" dirty="0">
              <a:solidFill>
                <a:schemeClr val="dk1"/>
              </a:solidFill>
              <a:latin typeface="Arial"/>
              <a:ea typeface="Arial"/>
              <a:cs typeface="Arial"/>
              <a:sym typeface="Arial"/>
            </a:endParaRPr>
          </a:p>
        </p:txBody>
      </p:sp>
      <p:sp>
        <p:nvSpPr>
          <p:cNvPr id="963" name="Google Shape;963;p54"/>
          <p:cNvSpPr txBox="1">
            <a:spLocks noGrp="1"/>
          </p:cNvSpPr>
          <p:nvPr>
            <p:ph type="title"/>
          </p:nvPr>
        </p:nvSpPr>
        <p:spPr>
          <a:xfrm>
            <a:off x="2016900" y="76200"/>
            <a:ext cx="81582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Calculate Gini Index for a Given Split (Pt. 1)</a:t>
            </a:r>
            <a:endParaRPr sz="2400" i="1">
              <a:solidFill>
                <a:srgbClr val="FF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7"/>
        <p:cNvGrpSpPr/>
        <p:nvPr/>
      </p:nvGrpSpPr>
      <p:grpSpPr>
        <a:xfrm>
          <a:off x="1524000" y="0"/>
          <a:ext cx="0" cy="0"/>
          <a:chOff x="0" y="0"/>
          <a:chExt cx="0" cy="0"/>
        </a:xfrm>
      </p:grpSpPr>
      <p:sp>
        <p:nvSpPr>
          <p:cNvPr id="968" name="Google Shape;968;p55"/>
          <p:cNvSpPr txBox="1"/>
          <p:nvPr/>
        </p:nvSpPr>
        <p:spPr>
          <a:xfrm>
            <a:off x="1931840" y="3304696"/>
            <a:ext cx="8424272"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000"/>
                </a:solidFill>
                <a:latin typeface="Courier New"/>
                <a:ea typeface="Courier New"/>
                <a:cs typeface="Courier New"/>
                <a:sym typeface="Courier New"/>
              </a:rPr>
              <a:t># Calculate the Gini index for a split dataset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Courier New"/>
                <a:ea typeface="Courier New"/>
                <a:cs typeface="Courier New"/>
                <a:sym typeface="Courier New"/>
              </a:rPr>
              <a:t>def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795E26"/>
                </a:solidFill>
                <a:latin typeface="Courier New"/>
                <a:ea typeface="Courier New"/>
                <a:cs typeface="Courier New"/>
                <a:sym typeface="Courier New"/>
              </a:rPr>
              <a:t>gini_index</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001080"/>
                </a:solidFill>
                <a:latin typeface="Courier New"/>
                <a:ea typeface="Courier New"/>
                <a:cs typeface="Courier New"/>
                <a:sym typeface="Courier New"/>
              </a:rPr>
              <a:t>groups</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1080"/>
                </a:solidFill>
                <a:latin typeface="Courier New"/>
                <a:ea typeface="Courier New"/>
                <a:cs typeface="Courier New"/>
                <a:sym typeface="Courier New"/>
              </a:rPr>
              <a:t>classes</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score = </a:t>
            </a:r>
            <a:r>
              <a:rPr lang="en-US" sz="1600" b="1" i="0" u="none" strike="noStrike" cap="none">
                <a:solidFill>
                  <a:srgbClr val="09885A"/>
                </a:solidFill>
                <a:latin typeface="Courier New"/>
                <a:ea typeface="Courier New"/>
                <a:cs typeface="Courier New"/>
                <a:sym typeface="Courier New"/>
              </a:rPr>
              <a:t>0.0</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8000"/>
                </a:solidFill>
                <a:latin typeface="Courier New"/>
                <a:ea typeface="Courier New"/>
                <a:cs typeface="Courier New"/>
                <a:sym typeface="Courier New"/>
              </a:rPr>
              <a:t># score the group based on the score for each class</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for</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class_val</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00FF"/>
                </a:solidFill>
                <a:latin typeface="Courier New"/>
                <a:ea typeface="Courier New"/>
                <a:cs typeface="Courier New"/>
                <a:sym typeface="Courier New"/>
              </a:rPr>
              <a:t>in</a:t>
            </a:r>
            <a:r>
              <a:rPr lang="en-US" sz="1600" b="1" i="0" u="none" strike="noStrike" cap="none">
                <a:solidFill>
                  <a:srgbClr val="000000"/>
                </a:solidFill>
                <a:latin typeface="Courier New"/>
                <a:ea typeface="Courier New"/>
                <a:cs typeface="Courier New"/>
                <a:sym typeface="Courier New"/>
              </a:rPr>
              <a:t> classes: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p = [row[</a:t>
            </a:r>
            <a:r>
              <a:rPr lang="en-US" sz="1600" b="1" i="0" u="none" strike="noStrike" cap="none">
                <a:solidFill>
                  <a:srgbClr val="09885A"/>
                </a:solidFill>
                <a:latin typeface="Courier New"/>
                <a:ea typeface="Courier New"/>
                <a:cs typeface="Courier New"/>
                <a:sym typeface="Courier New"/>
              </a:rPr>
              <a:t>-1</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for</a:t>
            </a:r>
            <a:r>
              <a:rPr lang="en-US" sz="1600" b="1" i="0" u="none" strike="noStrike" cap="none">
                <a:solidFill>
                  <a:srgbClr val="000000"/>
                </a:solidFill>
                <a:latin typeface="Courier New"/>
                <a:ea typeface="Courier New"/>
                <a:cs typeface="Courier New"/>
                <a:sym typeface="Courier New"/>
              </a:rPr>
              <a:t> row </a:t>
            </a:r>
            <a:r>
              <a:rPr lang="en-US" sz="1600" b="1" i="0" u="none" strike="noStrike" cap="none">
                <a:solidFill>
                  <a:srgbClr val="0000FF"/>
                </a:solidFill>
                <a:latin typeface="Courier New"/>
                <a:ea typeface="Courier New"/>
                <a:cs typeface="Courier New"/>
                <a:sym typeface="Courier New"/>
              </a:rPr>
              <a:t>in</a:t>
            </a:r>
            <a:r>
              <a:rPr lang="en-US" sz="1600" b="1" i="0" u="none" strike="noStrike" cap="none">
                <a:solidFill>
                  <a:srgbClr val="000000"/>
                </a:solidFill>
                <a:latin typeface="Courier New"/>
                <a:ea typeface="Courier New"/>
                <a:cs typeface="Courier New"/>
                <a:sym typeface="Courier New"/>
              </a:rPr>
              <a:t> group].count(</a:t>
            </a:r>
            <a:r>
              <a:rPr lang="en-US" sz="1600" b="1" i="0" u="none" strike="noStrike" cap="none" err="1">
                <a:solidFill>
                  <a:srgbClr val="000000"/>
                </a:solidFill>
                <a:latin typeface="Courier New"/>
                <a:ea typeface="Courier New"/>
                <a:cs typeface="Courier New"/>
                <a:sym typeface="Courier New"/>
              </a:rPr>
              <a:t>class_val</a:t>
            </a:r>
            <a:r>
              <a:rPr lang="en-US" sz="1600" b="1" i="0" u="none" strike="noStrike" cap="none">
                <a:solidFill>
                  <a:srgbClr val="000000"/>
                </a:solidFill>
                <a:latin typeface="Courier New"/>
                <a:ea typeface="Courier New"/>
                <a:cs typeface="Courier New"/>
                <a:sym typeface="Courier New"/>
              </a:rPr>
              <a:t>) / size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score += p * 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8000"/>
                </a:solidFill>
                <a:latin typeface="Courier New"/>
                <a:ea typeface="Courier New"/>
                <a:cs typeface="Courier New"/>
                <a:sym typeface="Courier New"/>
              </a:rPr>
              <a:t># weight the group score by its relative size</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gini</a:t>
            </a:r>
            <a:r>
              <a:rPr lang="en-US" sz="1600" b="1" i="0" u="none" strike="noStrike" cap="none">
                <a:solidFill>
                  <a:srgbClr val="000000"/>
                </a:solidFill>
                <a:latin typeface="Courier New"/>
                <a:ea typeface="Courier New"/>
                <a:cs typeface="Courier New"/>
                <a:sym typeface="Courier New"/>
              </a:rPr>
              <a:t> += (</a:t>
            </a:r>
            <a:r>
              <a:rPr lang="en-US" sz="1600" b="1" i="0" u="none" strike="noStrike" cap="none">
                <a:solidFill>
                  <a:srgbClr val="09885A"/>
                </a:solidFill>
                <a:latin typeface="Courier New"/>
                <a:ea typeface="Courier New"/>
                <a:cs typeface="Courier New"/>
                <a:sym typeface="Courier New"/>
              </a:rPr>
              <a:t>1.0</a:t>
            </a:r>
            <a:r>
              <a:rPr lang="en-US" sz="1600" b="1" i="0" u="none" strike="noStrike" cap="none">
                <a:solidFill>
                  <a:srgbClr val="000000"/>
                </a:solidFill>
                <a:latin typeface="Courier New"/>
                <a:ea typeface="Courier New"/>
                <a:cs typeface="Courier New"/>
                <a:sym typeface="Courier New"/>
              </a:rPr>
              <a:t> - score) * (size / </a:t>
            </a:r>
            <a:r>
              <a:rPr lang="en-US" sz="1600" b="1" i="0" u="none" strike="noStrike" cap="none" err="1">
                <a:solidFill>
                  <a:srgbClr val="000000"/>
                </a:solidFill>
                <a:latin typeface="Courier New"/>
                <a:ea typeface="Courier New"/>
                <a:cs typeface="Courier New"/>
                <a:sym typeface="Courier New"/>
              </a:rPr>
              <a:t>n_instances</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return</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gini</a:t>
            </a:r>
            <a:endParaRPr sz="1600" b="1" i="0" u="none" strike="noStrike" cap="none">
              <a:solidFill>
                <a:srgbClr val="000000"/>
              </a:solidFill>
              <a:latin typeface="Courier New"/>
              <a:ea typeface="Courier New"/>
              <a:cs typeface="Courier New"/>
              <a:sym typeface="Courier New"/>
            </a:endParaRPr>
          </a:p>
        </p:txBody>
      </p:sp>
      <p:sp>
        <p:nvSpPr>
          <p:cNvPr id="969" name="Google Shape;969;p55"/>
          <p:cNvSpPr/>
          <p:nvPr/>
        </p:nvSpPr>
        <p:spPr>
          <a:xfrm>
            <a:off x="1169581" y="1559638"/>
            <a:ext cx="9739424" cy="15696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A variable ‘score’ is initialized which will contain the summation term of the final </a:t>
            </a:r>
            <a:r>
              <a:rPr lang="en-US" sz="2400" b="1" i="0" u="none" strike="noStrike" cap="none" err="1">
                <a:solidFill>
                  <a:srgbClr val="000090"/>
                </a:solidFill>
                <a:latin typeface="Arial"/>
                <a:ea typeface="Arial"/>
                <a:cs typeface="Arial"/>
                <a:sym typeface="Arial"/>
              </a:rPr>
              <a:t>gini</a:t>
            </a:r>
            <a:r>
              <a:rPr lang="en-US" sz="2400" b="1" i="0" u="none" strike="noStrike" cap="none">
                <a:solidFill>
                  <a:srgbClr val="000090"/>
                </a:solidFill>
                <a:latin typeface="Arial"/>
                <a:ea typeface="Arial"/>
                <a:cs typeface="Arial"/>
                <a:sym typeface="Arial"/>
              </a:rPr>
              <a:t> index calculation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Summation is performed over each of the class values 0,1,2</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The function returns the final </a:t>
            </a:r>
            <a:r>
              <a:rPr lang="en-US" sz="2400" b="1" i="0" u="none" strike="noStrike" cap="none" err="1">
                <a:solidFill>
                  <a:srgbClr val="000090"/>
                </a:solidFill>
                <a:latin typeface="Arial"/>
                <a:ea typeface="Arial"/>
                <a:cs typeface="Arial"/>
                <a:sym typeface="Arial"/>
              </a:rPr>
              <a:t>gini</a:t>
            </a:r>
            <a:r>
              <a:rPr lang="en-US" sz="2400" b="1" i="0" u="none" strike="noStrike" cap="none">
                <a:solidFill>
                  <a:srgbClr val="000090"/>
                </a:solidFill>
                <a:latin typeface="Arial"/>
                <a:ea typeface="Arial"/>
                <a:cs typeface="Arial"/>
                <a:sym typeface="Arial"/>
              </a:rPr>
              <a:t> index</a:t>
            </a:r>
            <a:endParaRPr sz="1400" b="0" i="0" u="none" strike="noStrike" cap="none">
              <a:solidFill>
                <a:srgbClr val="000000"/>
              </a:solidFill>
              <a:latin typeface="Arial"/>
              <a:ea typeface="Arial"/>
              <a:cs typeface="Arial"/>
              <a:sym typeface="Arial"/>
            </a:endParaRPr>
          </a:p>
        </p:txBody>
      </p:sp>
      <p:sp>
        <p:nvSpPr>
          <p:cNvPr id="970" name="Google Shape;970;p55"/>
          <p:cNvSpPr txBox="1">
            <a:spLocks noGrp="1"/>
          </p:cNvSpPr>
          <p:nvPr>
            <p:ph type="title"/>
          </p:nvPr>
        </p:nvSpPr>
        <p:spPr>
          <a:xfrm>
            <a:off x="2016900" y="76200"/>
            <a:ext cx="81582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Calculate Gini Index for a Given Split (Pt. 2)</a:t>
            </a:r>
            <a:endParaRPr sz="2400" i="1">
              <a:solidFill>
                <a:srgbClr val="FF0000"/>
              </a:solidFill>
            </a:endParaRPr>
          </a:p>
        </p:txBody>
      </p:sp>
      <p:pic>
        <p:nvPicPr>
          <p:cNvPr id="2" name="Google Shape;657;p27" descr="A close up of a clock&#10;&#10;Description automatically generated">
            <a:extLst>
              <a:ext uri="{FF2B5EF4-FFF2-40B4-BE49-F238E27FC236}">
                <a16:creationId xmlns:a16="http://schemas.microsoft.com/office/drawing/2014/main" id="{3D6AB1A0-6759-A2F6-47A0-65FC65CE65B7}"/>
              </a:ext>
            </a:extLst>
          </p:cNvPr>
          <p:cNvPicPr preferRelativeResize="0">
            <a:picLocks/>
          </p:cNvPicPr>
          <p:nvPr/>
        </p:nvPicPr>
        <p:blipFill rotWithShape="1">
          <a:blip r:embed="rId3">
            <a:alphaModFix/>
          </a:blip>
          <a:srcRect/>
          <a:stretch/>
        </p:blipFill>
        <p:spPr>
          <a:xfrm>
            <a:off x="8370900" y="2947396"/>
            <a:ext cx="3608400" cy="1044600"/>
          </a:xfrm>
          <a:prstGeom prst="rect">
            <a:avLst/>
          </a:prstGeom>
          <a:noFill/>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1524000" y="0"/>
          <a:ext cx="0" cy="0"/>
          <a:chOff x="0" y="0"/>
          <a:chExt cx="0" cy="0"/>
        </a:xfrm>
      </p:grpSpPr>
      <p:sp>
        <p:nvSpPr>
          <p:cNvPr id="487" name="Google Shape;487;p8"/>
          <p:cNvSpPr txBox="1">
            <a:spLocks noGrp="1"/>
          </p:cNvSpPr>
          <p:nvPr>
            <p:ph type="title"/>
          </p:nvPr>
        </p:nvSpPr>
        <p:spPr>
          <a:xfrm>
            <a:off x="0" y="460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Classification &amp; ML</a:t>
            </a:r>
            <a:endParaRPr/>
          </a:p>
        </p:txBody>
      </p:sp>
      <p:pic>
        <p:nvPicPr>
          <p:cNvPr id="488" name="Google Shape;488;p8" descr="A screenshot of a cell phone&#10;&#10;Description automatically generated"/>
          <p:cNvPicPr preferRelativeResize="0"/>
          <p:nvPr/>
        </p:nvPicPr>
        <p:blipFill rotWithShape="1">
          <a:blip r:embed="rId3">
            <a:alphaModFix/>
          </a:blip>
          <a:srcRect/>
          <a:stretch/>
        </p:blipFill>
        <p:spPr>
          <a:xfrm>
            <a:off x="2412250" y="1713346"/>
            <a:ext cx="7367499" cy="390566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4"/>
        <p:cNvGrpSpPr/>
        <p:nvPr/>
      </p:nvGrpSpPr>
      <p:grpSpPr>
        <a:xfrm>
          <a:off x="1524000" y="0"/>
          <a:ext cx="0" cy="0"/>
          <a:chOff x="0" y="0"/>
          <a:chExt cx="0" cy="0"/>
        </a:xfrm>
      </p:grpSpPr>
      <p:sp>
        <p:nvSpPr>
          <p:cNvPr id="975" name="Google Shape;975;p56"/>
          <p:cNvSpPr txBox="1"/>
          <p:nvPr/>
        </p:nvSpPr>
        <p:spPr>
          <a:xfrm>
            <a:off x="1343246" y="3989144"/>
            <a:ext cx="9505507"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9885A"/>
                </a:solidFill>
                <a:latin typeface="Courier New"/>
                <a:ea typeface="Courier New"/>
                <a:cs typeface="Courier New"/>
                <a:sym typeface="Courier New"/>
              </a:rPr>
              <a:t>#Determine optimal split points for features using the lowest </a:t>
            </a:r>
            <a:r>
              <a:rPr lang="en-US" sz="1600" b="1" i="0" u="none" strike="noStrike" cap="none" err="1">
                <a:solidFill>
                  <a:srgbClr val="09885A"/>
                </a:solidFill>
                <a:latin typeface="Courier New"/>
                <a:ea typeface="Courier New"/>
                <a:cs typeface="Courier New"/>
                <a:sym typeface="Courier New"/>
              </a:rPr>
              <a:t>gini</a:t>
            </a:r>
            <a:r>
              <a:rPr lang="en-US" sz="1600" b="1" i="0" u="none" strike="noStrike" cap="none">
                <a:solidFill>
                  <a:srgbClr val="09885A"/>
                </a:solidFill>
                <a:latin typeface="Courier New"/>
                <a:ea typeface="Courier New"/>
                <a:cs typeface="Courier New"/>
                <a:sym typeface="Courier New"/>
              </a:rPr>
              <a:t> index</a:t>
            </a:r>
            <a:endParaRPr sz="1400" b="0" i="0" u="none" strike="noStrike" cap="none">
              <a:solidFill>
                <a:srgbClr val="09885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Courier New"/>
                <a:ea typeface="Courier New"/>
                <a:cs typeface="Courier New"/>
                <a:sym typeface="Courier New"/>
              </a:rPr>
              <a:t>def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795E26"/>
                </a:solidFill>
                <a:latin typeface="Courier New"/>
                <a:ea typeface="Courier New"/>
                <a:cs typeface="Courier New"/>
                <a:sym typeface="Courier New"/>
              </a:rPr>
              <a:t>get_split</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001080"/>
                </a:solidFill>
                <a:latin typeface="Courier New"/>
                <a:ea typeface="Courier New"/>
                <a:cs typeface="Courier New"/>
                <a:sym typeface="Courier New"/>
              </a:rPr>
              <a:t>dataset</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class_values</a:t>
            </a:r>
            <a:r>
              <a:rPr lang="en-US" sz="1600" b="1" i="0" u="none" strike="noStrike" cap="none">
                <a:solidFill>
                  <a:srgbClr val="000000"/>
                </a:solidFill>
                <a:latin typeface="Courier New"/>
                <a:ea typeface="Courier New"/>
                <a:cs typeface="Courier New"/>
                <a:sym typeface="Courier New"/>
              </a:rPr>
              <a:t> = [</a:t>
            </a:r>
            <a:r>
              <a:rPr lang="en-US" sz="1600" b="1" i="0" u="none" strike="noStrike" cap="none">
                <a:solidFill>
                  <a:srgbClr val="09885A"/>
                </a:solidFill>
                <a:latin typeface="Courier New"/>
                <a:ea typeface="Courier New"/>
                <a:cs typeface="Courier New"/>
                <a:sym typeface="Courier New"/>
              </a:rPr>
              <a:t>0</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09885A"/>
                </a:solidFill>
                <a:latin typeface="Courier New"/>
                <a:ea typeface="Courier New"/>
                <a:cs typeface="Courier New"/>
                <a:sym typeface="Courier New"/>
              </a:rPr>
              <a:t>1</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09885A"/>
                </a:solidFill>
                <a:latin typeface="Courier New"/>
                <a:ea typeface="Courier New"/>
                <a:cs typeface="Courier New"/>
                <a:sym typeface="Courier New"/>
              </a:rPr>
              <a:t>2</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b_index</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b_value</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b_score</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b_groups</a:t>
            </a:r>
            <a:r>
              <a:rPr lang="en-US" sz="1600" b="1" i="0" u="none" strike="noStrike" cap="none">
                <a:solidFill>
                  <a:srgbClr val="000000"/>
                </a:solidFill>
                <a:latin typeface="Courier New"/>
                <a:ea typeface="Courier New"/>
                <a:cs typeface="Courier New"/>
                <a:sym typeface="Courier New"/>
              </a:rPr>
              <a:t> = </a:t>
            </a:r>
            <a:r>
              <a:rPr lang="en-US" sz="1600" b="1" i="0" u="none" strike="noStrike" cap="none">
                <a:solidFill>
                  <a:srgbClr val="09885A"/>
                </a:solidFill>
                <a:latin typeface="Courier New"/>
                <a:ea typeface="Courier New"/>
                <a:cs typeface="Courier New"/>
                <a:sym typeface="Courier New"/>
              </a:rPr>
              <a:t>999</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9885A"/>
                </a:solidFill>
                <a:latin typeface="Courier New"/>
                <a:ea typeface="Courier New"/>
                <a:cs typeface="Courier New"/>
                <a:sym typeface="Courier New"/>
              </a:rPr>
              <a:t>999</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9885A"/>
                </a:solidFill>
                <a:latin typeface="Courier New"/>
                <a:ea typeface="Courier New"/>
                <a:cs typeface="Courier New"/>
                <a:sym typeface="Courier New"/>
              </a:rPr>
              <a:t>999</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00FF"/>
                </a:solidFill>
                <a:latin typeface="Courier New"/>
                <a:ea typeface="Courier New"/>
                <a:cs typeface="Courier New"/>
                <a:sym typeface="Courier New"/>
              </a:rPr>
              <a:t>None</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br>
              <a:rPr lang="en-US" sz="1600" b="1" i="0" u="none" strike="noStrike" cap="none">
                <a:solidFill>
                  <a:srgbClr val="000000"/>
                </a:solidFill>
                <a:latin typeface="Courier New"/>
                <a:ea typeface="Courier New"/>
                <a:cs typeface="Courier New"/>
                <a:sym typeface="Courier New"/>
              </a:rPr>
            </a:b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for</a:t>
            </a:r>
            <a:r>
              <a:rPr lang="en-US" sz="1600" b="1" i="0" u="none" strike="noStrike" cap="none">
                <a:solidFill>
                  <a:srgbClr val="000000"/>
                </a:solidFill>
                <a:latin typeface="Courier New"/>
                <a:ea typeface="Courier New"/>
                <a:cs typeface="Courier New"/>
                <a:sym typeface="Courier New"/>
              </a:rPr>
              <a:t> feature </a:t>
            </a:r>
            <a:r>
              <a:rPr lang="en-US" sz="1600" b="1" i="0" u="none" strike="noStrike" cap="none">
                <a:solidFill>
                  <a:srgbClr val="0000FF"/>
                </a:solidFill>
                <a:latin typeface="Courier New"/>
                <a:ea typeface="Courier New"/>
                <a:cs typeface="Courier New"/>
                <a:sym typeface="Courier New"/>
              </a:rPr>
              <a:t>in</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795E26"/>
                </a:solidFill>
                <a:latin typeface="Courier New"/>
                <a:ea typeface="Courier New"/>
                <a:cs typeface="Courier New"/>
                <a:sym typeface="Courier New"/>
              </a:rPr>
              <a:t>range</a:t>
            </a:r>
            <a:r>
              <a:rPr lang="en-US" sz="1600" b="1" i="0" u="none" strike="noStrike" cap="none">
                <a:solidFill>
                  <a:srgbClr val="000000"/>
                </a:solidFill>
                <a:latin typeface="Courier New"/>
                <a:ea typeface="Courier New"/>
                <a:cs typeface="Courier New"/>
                <a:sym typeface="Courier New"/>
              </a:rPr>
              <a:t>(</a:t>
            </a:r>
            <a:r>
              <a:rPr lang="en-US" sz="1600" b="1" i="0" u="none" strike="noStrike" cap="none" err="1">
                <a:solidFill>
                  <a:srgbClr val="795E26"/>
                </a:solidFill>
                <a:latin typeface="Courier New"/>
                <a:ea typeface="Courier New"/>
                <a:cs typeface="Courier New"/>
                <a:sym typeface="Courier New"/>
              </a:rPr>
              <a:t>len</a:t>
            </a:r>
            <a:r>
              <a:rPr lang="en-US" sz="1600" b="1" i="0" u="none" strike="noStrike" cap="none">
                <a:solidFill>
                  <a:srgbClr val="000000"/>
                </a:solidFill>
                <a:latin typeface="Courier New"/>
                <a:ea typeface="Courier New"/>
                <a:cs typeface="Courier New"/>
                <a:sym typeface="Courier New"/>
              </a:rPr>
              <a:t>(dataset[</a:t>
            </a:r>
            <a:r>
              <a:rPr lang="en-US" sz="1600" b="1" i="0" u="none" strike="noStrike" cap="none">
                <a:solidFill>
                  <a:srgbClr val="09885A"/>
                </a:solidFill>
                <a:latin typeface="Courier New"/>
                <a:ea typeface="Courier New"/>
                <a:cs typeface="Courier New"/>
                <a:sym typeface="Courier New"/>
              </a:rPr>
              <a:t>0</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09885A"/>
                </a:solidFill>
                <a:latin typeface="Courier New"/>
                <a:ea typeface="Courier New"/>
                <a:cs typeface="Courier New"/>
                <a:sym typeface="Courier New"/>
              </a:rPr>
              <a:t>-1</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max_value</a:t>
            </a:r>
            <a:r>
              <a:rPr lang="en-US" sz="1600" b="1" i="0" u="none" strike="noStrike" cap="none">
                <a:solidFill>
                  <a:srgbClr val="000000"/>
                </a:solidFill>
                <a:latin typeface="Courier New"/>
                <a:ea typeface="Courier New"/>
                <a:cs typeface="Courier New"/>
                <a:sym typeface="Courier New"/>
              </a:rPr>
              <a:t> = dataset[:][feature].</a:t>
            </a:r>
            <a:r>
              <a:rPr lang="en-US" sz="1600" b="1" i="0" u="none" strike="noStrike" cap="none">
                <a:solidFill>
                  <a:srgbClr val="795E26"/>
                </a:solidFill>
                <a:latin typeface="Courier New"/>
                <a:ea typeface="Courier New"/>
                <a:cs typeface="Courier New"/>
                <a:sym typeface="Courier New"/>
              </a:rPr>
              <a:t>max</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000000"/>
                </a:solidFill>
                <a:latin typeface="Courier New"/>
                <a:ea typeface="Courier New"/>
                <a:cs typeface="Courier New"/>
                <a:sym typeface="Courier New"/>
              </a:rPr>
              <a:t>min_value</a:t>
            </a:r>
            <a:r>
              <a:rPr lang="en-US" sz="1600" b="1" i="0" u="none" strike="noStrike" cap="none">
                <a:solidFill>
                  <a:srgbClr val="000000"/>
                </a:solidFill>
                <a:latin typeface="Courier New"/>
                <a:ea typeface="Courier New"/>
                <a:cs typeface="Courier New"/>
                <a:sym typeface="Courier New"/>
              </a:rPr>
              <a:t> = dataset[:][feature].</a:t>
            </a:r>
            <a:r>
              <a:rPr lang="en-US" sz="1600" b="1" i="0" u="none" strike="noStrike" cap="none">
                <a:solidFill>
                  <a:srgbClr val="795E26"/>
                </a:solidFill>
                <a:latin typeface="Courier New"/>
                <a:ea typeface="Courier New"/>
                <a:cs typeface="Courier New"/>
                <a:sym typeface="Courier New"/>
              </a:rPr>
              <a:t>min</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p:txBody>
      </p:sp>
      <p:sp>
        <p:nvSpPr>
          <p:cNvPr id="976" name="Google Shape;976;p56"/>
          <p:cNvSpPr txBox="1">
            <a:spLocks noGrp="1"/>
          </p:cNvSpPr>
          <p:nvPr>
            <p:ph type="title"/>
          </p:nvPr>
        </p:nvSpPr>
        <p:spPr>
          <a:xfrm>
            <a:off x="0" y="8925"/>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Determine Optimal Splits (Pt. 1)</a:t>
            </a:r>
            <a:endParaRPr/>
          </a:p>
        </p:txBody>
      </p:sp>
      <p:sp>
        <p:nvSpPr>
          <p:cNvPr id="977" name="Google Shape;977;p56"/>
          <p:cNvSpPr/>
          <p:nvPr/>
        </p:nvSpPr>
        <p:spPr>
          <a:xfrm>
            <a:off x="978195" y="1293366"/>
            <a:ext cx="10207255" cy="2308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To determine the optimal split points for the features, a ‘</a:t>
            </a:r>
            <a:r>
              <a:rPr lang="en-US" sz="2400" b="1" i="0" u="none" strike="noStrike" cap="none" err="1">
                <a:solidFill>
                  <a:srgbClr val="000090"/>
                </a:solidFill>
                <a:latin typeface="Arial"/>
                <a:ea typeface="Arial"/>
                <a:cs typeface="Arial"/>
                <a:sym typeface="Arial"/>
              </a:rPr>
              <a:t>get_split</a:t>
            </a:r>
            <a:r>
              <a:rPr lang="en-US" sz="2400" b="1" i="0" u="none" strike="noStrike" cap="none">
                <a:solidFill>
                  <a:srgbClr val="000090"/>
                </a:solidFill>
                <a:latin typeface="Arial"/>
                <a:ea typeface="Arial"/>
                <a:cs typeface="Arial"/>
                <a:sym typeface="Arial"/>
              </a:rPr>
              <a:t>’ function is defined which implements the previous ‘</a:t>
            </a:r>
            <a:r>
              <a:rPr lang="en-US" sz="2400" b="1" i="0" u="none" strike="noStrike" cap="none" err="1">
                <a:solidFill>
                  <a:srgbClr val="000090"/>
                </a:solidFill>
                <a:latin typeface="Arial"/>
                <a:ea typeface="Arial"/>
                <a:cs typeface="Arial"/>
                <a:sym typeface="Arial"/>
              </a:rPr>
              <a:t>gini_index</a:t>
            </a:r>
            <a:r>
              <a:rPr lang="en-US" sz="2400" b="1" i="0" u="none" strike="noStrike" cap="none">
                <a:solidFill>
                  <a:srgbClr val="000090"/>
                </a:solidFill>
                <a:latin typeface="Arial"/>
                <a:ea typeface="Arial"/>
                <a:cs typeface="Arial"/>
                <a:sym typeface="Arial"/>
              </a:rPr>
              <a:t>’ and ‘</a:t>
            </a:r>
            <a:r>
              <a:rPr lang="en-US" sz="2400" b="1" i="0" u="none" strike="noStrike" cap="none" err="1">
                <a:solidFill>
                  <a:srgbClr val="000090"/>
                </a:solidFill>
                <a:latin typeface="Arial"/>
                <a:ea typeface="Arial"/>
                <a:cs typeface="Arial"/>
                <a:sym typeface="Arial"/>
              </a:rPr>
              <a:t>test_split</a:t>
            </a:r>
            <a:r>
              <a:rPr lang="en-US" sz="2400" b="1" i="0" u="none" strike="noStrike" cap="none">
                <a:solidFill>
                  <a:srgbClr val="000090"/>
                </a:solidFill>
                <a:latin typeface="Arial"/>
                <a:ea typeface="Arial"/>
                <a:cs typeface="Arial"/>
                <a:sym typeface="Arial"/>
              </a:rPr>
              <a:t>’ functions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The best index (feature), value (cutoff), score (</a:t>
            </a:r>
            <a:r>
              <a:rPr lang="en-US" sz="2400" b="1" i="0" u="none" strike="noStrike" cap="none" err="1">
                <a:solidFill>
                  <a:srgbClr val="000090"/>
                </a:solidFill>
                <a:latin typeface="Arial"/>
                <a:ea typeface="Arial"/>
                <a:cs typeface="Arial"/>
                <a:sym typeface="Arial"/>
              </a:rPr>
              <a:t>gini</a:t>
            </a:r>
            <a:r>
              <a:rPr lang="en-US" sz="2400" b="1" i="0" u="none" strike="noStrike" cap="none">
                <a:solidFill>
                  <a:srgbClr val="000090"/>
                </a:solidFill>
                <a:latin typeface="Arial"/>
                <a:ea typeface="Arial"/>
                <a:cs typeface="Arial"/>
                <a:sym typeface="Arial"/>
              </a:rPr>
              <a:t> index), and groups are initialized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For each feature, the min and max values are found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1"/>
        <p:cNvGrpSpPr/>
        <p:nvPr/>
      </p:nvGrpSpPr>
      <p:grpSpPr>
        <a:xfrm>
          <a:off x="1524000" y="0"/>
          <a:ext cx="0" cy="0"/>
          <a:chOff x="0" y="0"/>
          <a:chExt cx="0" cy="0"/>
        </a:xfrm>
      </p:grpSpPr>
      <p:sp>
        <p:nvSpPr>
          <p:cNvPr id="982" name="Google Shape;982;p57"/>
          <p:cNvSpPr txBox="1"/>
          <p:nvPr/>
        </p:nvSpPr>
        <p:spPr>
          <a:xfrm>
            <a:off x="1596286" y="3793391"/>
            <a:ext cx="90717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9885A"/>
                </a:solidFill>
                <a:latin typeface="Courier New"/>
                <a:ea typeface="Courier New"/>
                <a:cs typeface="Courier New"/>
                <a:sym typeface="Courier New"/>
              </a:rPr>
              <a:t>#Determine optimal split points for features using the lowest gini index</a:t>
            </a:r>
            <a:endParaRPr sz="1600" b="1" i="0" u="none" strike="noStrike" cap="none">
              <a:solidFill>
                <a:srgbClr val="09885A"/>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Courier New"/>
                <a:ea typeface="Courier New"/>
                <a:cs typeface="Courier New"/>
                <a:sym typeface="Courier New"/>
              </a:rPr>
              <a:t>def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795E26"/>
                </a:solidFill>
                <a:latin typeface="Courier New"/>
                <a:ea typeface="Courier New"/>
                <a:cs typeface="Courier New"/>
                <a:sym typeface="Courier New"/>
              </a:rPr>
              <a:t>get_split</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001080"/>
                </a:solidFill>
                <a:latin typeface="Courier New"/>
                <a:ea typeface="Courier New"/>
                <a:cs typeface="Courier New"/>
                <a:sym typeface="Courier New"/>
              </a:rPr>
              <a:t>dataset</a:t>
            </a:r>
            <a:r>
              <a:rPr lang="en-US" sz="1600" b="1"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for</a:t>
            </a:r>
            <a:r>
              <a:rPr lang="en-US" sz="1600" b="1" i="0" u="none" strike="noStrike" cap="none">
                <a:solidFill>
                  <a:srgbClr val="000000"/>
                </a:solidFill>
                <a:latin typeface="Courier New"/>
                <a:ea typeface="Courier New"/>
                <a:cs typeface="Courier New"/>
                <a:sym typeface="Courier New"/>
              </a:rPr>
              <a:t> cutoff </a:t>
            </a:r>
            <a:r>
              <a:rPr lang="en-US" sz="1600" b="1" i="0" u="none" strike="noStrike" cap="none">
                <a:solidFill>
                  <a:srgbClr val="0000FF"/>
                </a:solidFill>
                <a:latin typeface="Courier New"/>
                <a:ea typeface="Courier New"/>
                <a:cs typeface="Courier New"/>
                <a:sym typeface="Courier New"/>
              </a:rPr>
              <a:t>in</a:t>
            </a:r>
            <a:r>
              <a:rPr lang="en-US" sz="1600" b="1" i="0" u="none" strike="noStrike" cap="none">
                <a:solidFill>
                  <a:srgbClr val="000000"/>
                </a:solidFill>
                <a:latin typeface="Courier New"/>
                <a:ea typeface="Courier New"/>
                <a:cs typeface="Courier New"/>
                <a:sym typeface="Courier New"/>
              </a:rPr>
              <a:t> np.arange(min_value, max_value, </a:t>
            </a:r>
            <a:r>
              <a:rPr lang="en-US" sz="1600" b="1" i="0" u="none" strike="noStrike" cap="none">
                <a:solidFill>
                  <a:srgbClr val="09885A"/>
                </a:solidFill>
                <a:latin typeface="Courier New"/>
                <a:ea typeface="Courier New"/>
                <a:cs typeface="Courier New"/>
                <a:sym typeface="Courier New"/>
              </a:rPr>
              <a:t>0.1</a:t>
            </a:r>
            <a:r>
              <a:rPr lang="en-US" sz="1600" b="1"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groups = test_split(feature, cutoff, dataset)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gini = gini_index(groups, class_values)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if</a:t>
            </a:r>
            <a:r>
              <a:rPr lang="en-US" sz="1600" b="1" i="0" u="none" strike="noStrike" cap="none">
                <a:solidFill>
                  <a:srgbClr val="000000"/>
                </a:solidFill>
                <a:latin typeface="Courier New"/>
                <a:ea typeface="Courier New"/>
                <a:cs typeface="Courier New"/>
                <a:sym typeface="Courier New"/>
              </a:rPr>
              <a:t> gini &lt; b_score:</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b_index, b_value, b_score, b_groups = feature,cutoff,gini,groups</a:t>
            </a:r>
            <a:br>
              <a:rPr lang="en-US" sz="1600" b="1" i="0" u="none" strike="noStrike" cap="none">
                <a:solidFill>
                  <a:srgbClr val="000000"/>
                </a:solidFill>
                <a:latin typeface="Courier New"/>
                <a:ea typeface="Courier New"/>
                <a:cs typeface="Courier New"/>
                <a:sym typeface="Courier New"/>
              </a:rPr>
            </a:b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return</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31515"/>
                </a:solidFill>
                <a:latin typeface="Courier New"/>
                <a:ea typeface="Courier New"/>
                <a:cs typeface="Courier New"/>
                <a:sym typeface="Courier New"/>
              </a:rPr>
              <a:t>'index'</a:t>
            </a:r>
            <a:r>
              <a:rPr lang="en-US" sz="1600" b="1" i="0" u="none" strike="noStrike" cap="none">
                <a:solidFill>
                  <a:srgbClr val="000000"/>
                </a:solidFill>
                <a:latin typeface="Courier New"/>
                <a:ea typeface="Courier New"/>
                <a:cs typeface="Courier New"/>
                <a:sym typeface="Courier New"/>
              </a:rPr>
              <a:t>:b_index, </a:t>
            </a:r>
            <a:r>
              <a:rPr lang="en-US" sz="1600" b="1" i="0" u="none" strike="noStrike" cap="none">
                <a:solidFill>
                  <a:srgbClr val="A31515"/>
                </a:solidFill>
                <a:latin typeface="Courier New"/>
                <a:ea typeface="Courier New"/>
                <a:cs typeface="Courier New"/>
                <a:sym typeface="Courier New"/>
              </a:rPr>
              <a:t>'value'</a:t>
            </a:r>
            <a:r>
              <a:rPr lang="en-US" sz="1600" b="1" i="0" u="none" strike="noStrike" cap="none">
                <a:solidFill>
                  <a:srgbClr val="000000"/>
                </a:solidFill>
                <a:latin typeface="Courier New"/>
                <a:ea typeface="Courier New"/>
                <a:cs typeface="Courier New"/>
                <a:sym typeface="Courier New"/>
              </a:rPr>
              <a:t>:b_value, </a:t>
            </a:r>
            <a:r>
              <a:rPr lang="en-US" sz="1600" b="1" i="0" u="none" strike="noStrike" cap="none">
                <a:solidFill>
                  <a:srgbClr val="A31515"/>
                </a:solidFill>
                <a:latin typeface="Courier New"/>
                <a:ea typeface="Courier New"/>
                <a:cs typeface="Courier New"/>
                <a:sym typeface="Courier New"/>
              </a:rPr>
              <a:t>'groups'</a:t>
            </a:r>
            <a:r>
              <a:rPr lang="en-US" sz="1600" b="1" i="0" u="none" strike="noStrike" cap="none">
                <a:solidFill>
                  <a:srgbClr val="000000"/>
                </a:solidFill>
                <a:latin typeface="Courier New"/>
                <a:ea typeface="Courier New"/>
                <a:cs typeface="Courier New"/>
                <a:sym typeface="Courier New"/>
              </a:rPr>
              <a:t>:b_groups}</a:t>
            </a:r>
            <a:endParaRPr sz="1600" b="1" i="0" u="none" strike="noStrike" cap="none">
              <a:solidFill>
                <a:srgbClr val="000000"/>
              </a:solidFill>
              <a:latin typeface="Courier New"/>
              <a:ea typeface="Courier New"/>
              <a:cs typeface="Courier New"/>
              <a:sym typeface="Courier New"/>
            </a:endParaRPr>
          </a:p>
        </p:txBody>
      </p:sp>
      <p:sp>
        <p:nvSpPr>
          <p:cNvPr id="983" name="Google Shape;983;p57"/>
          <p:cNvSpPr/>
          <p:nvPr/>
        </p:nvSpPr>
        <p:spPr>
          <a:xfrm>
            <a:off x="1851089" y="1246909"/>
            <a:ext cx="8562000" cy="2800800"/>
          </a:xfrm>
          <a:prstGeom prst="rect">
            <a:avLst/>
          </a:prstGeom>
          <a:noFill/>
          <a:ln>
            <a:noFill/>
          </a:ln>
        </p:spPr>
        <p:txBody>
          <a:bodyPr spcFirstLastPara="1" wrap="square" lIns="91425" tIns="45700" rIns="91425" bIns="45700" anchor="t" anchorCtr="0">
            <a:spAutoFit/>
          </a:bodyPr>
          <a:lstStyle/>
          <a:p>
            <a:pPr marL="342900" marR="0" lvl="0" indent="-336550" algn="l" rtl="0">
              <a:lnSpc>
                <a:spcPct val="100000"/>
              </a:lnSpc>
              <a:spcBef>
                <a:spcPts val="0"/>
              </a:spcBef>
              <a:spcAft>
                <a:spcPts val="0"/>
              </a:spcAft>
              <a:buClr>
                <a:srgbClr val="FF0000"/>
              </a:buClr>
              <a:buSzPts val="2100"/>
              <a:buFont typeface="Arial"/>
              <a:buChar char="•"/>
            </a:pPr>
            <a:r>
              <a:rPr lang="en-US" sz="2100" b="1" i="0" u="none" strike="noStrike" cap="none">
                <a:solidFill>
                  <a:srgbClr val="000090"/>
                </a:solidFill>
                <a:latin typeface="Arial"/>
                <a:ea typeface="Arial"/>
                <a:cs typeface="Arial"/>
                <a:sym typeface="Arial"/>
              </a:rPr>
              <a:t>The cutoff value is incremented from the min to max by 0.1 increments</a:t>
            </a:r>
            <a:endParaRPr sz="13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100"/>
              <a:buFont typeface="Arial"/>
              <a:buChar char="•"/>
            </a:pPr>
            <a:r>
              <a:rPr lang="en-US" sz="2100" b="1" i="0" u="none" strike="noStrike" cap="none">
                <a:solidFill>
                  <a:srgbClr val="000090"/>
                </a:solidFill>
                <a:latin typeface="Arial"/>
                <a:ea typeface="Arial"/>
                <a:cs typeface="Arial"/>
                <a:sym typeface="Arial"/>
              </a:rPr>
              <a:t>At each increment, the gini index is calculated for the test split</a:t>
            </a:r>
            <a:endParaRPr sz="13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100"/>
              <a:buFont typeface="Arial"/>
              <a:buChar char="•"/>
            </a:pPr>
            <a:r>
              <a:rPr lang="en-US" sz="2100" b="1" i="0" u="none" strike="noStrike" cap="none">
                <a:solidFill>
                  <a:srgbClr val="000090"/>
                </a:solidFill>
                <a:latin typeface="Arial"/>
                <a:ea typeface="Arial"/>
                <a:cs typeface="Arial"/>
                <a:sym typeface="Arial"/>
              </a:rPr>
              <a:t>Each calculated gini index is tested to see if it is lower than the previously calculated gini index</a:t>
            </a:r>
            <a:endParaRPr sz="13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100"/>
              <a:buFont typeface="Arial"/>
              <a:buChar char="•"/>
            </a:pPr>
            <a:r>
              <a:rPr lang="en-US" sz="2100" b="1" i="0" u="none" strike="noStrike" cap="none">
                <a:solidFill>
                  <a:srgbClr val="000090"/>
                </a:solidFill>
                <a:latin typeface="Arial"/>
                <a:ea typeface="Arial"/>
                <a:cs typeface="Arial"/>
                <a:sym typeface="Arial"/>
              </a:rPr>
              <a:t>The feature, cutoff, and data groups corresponding to the lowest gini index are returned</a:t>
            </a:r>
            <a:endParaRPr sz="1300" b="0" i="0" u="none" strike="noStrike" cap="none">
              <a:solidFill>
                <a:srgbClr val="000000"/>
              </a:solidFill>
              <a:latin typeface="Arial"/>
              <a:ea typeface="Arial"/>
              <a:cs typeface="Arial"/>
              <a:sym typeface="Arial"/>
            </a:endParaRPr>
          </a:p>
        </p:txBody>
      </p:sp>
      <p:sp>
        <p:nvSpPr>
          <p:cNvPr id="984" name="Google Shape;984;p57"/>
          <p:cNvSpPr txBox="1">
            <a:spLocks noGrp="1"/>
          </p:cNvSpPr>
          <p:nvPr>
            <p:ph type="title"/>
          </p:nvPr>
        </p:nvSpPr>
        <p:spPr>
          <a:xfrm>
            <a:off x="0" y="8925"/>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Determine Optimal Splits (Pt. 2)</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8"/>
        <p:cNvGrpSpPr/>
        <p:nvPr/>
      </p:nvGrpSpPr>
      <p:grpSpPr>
        <a:xfrm>
          <a:off x="1524000" y="0"/>
          <a:ext cx="0" cy="0"/>
          <a:chOff x="0" y="0"/>
          <a:chExt cx="0" cy="0"/>
        </a:xfrm>
      </p:grpSpPr>
      <p:sp>
        <p:nvSpPr>
          <p:cNvPr id="989" name="Google Shape;989;p58"/>
          <p:cNvSpPr txBox="1"/>
          <p:nvPr/>
        </p:nvSpPr>
        <p:spPr>
          <a:xfrm>
            <a:off x="2346382" y="4280882"/>
            <a:ext cx="7031533"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000"/>
                </a:solidFill>
                <a:latin typeface="Courier New"/>
                <a:ea typeface="Courier New"/>
                <a:cs typeface="Courier New"/>
                <a:sym typeface="Courier New"/>
              </a:rPr>
              <a:t># Create a terminal node value</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Courier New"/>
                <a:ea typeface="Courier New"/>
                <a:cs typeface="Courier New"/>
                <a:sym typeface="Courier New"/>
              </a:rPr>
              <a:t>def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795E26"/>
                </a:solidFill>
                <a:latin typeface="Courier New"/>
                <a:ea typeface="Courier New"/>
                <a:cs typeface="Courier New"/>
                <a:sym typeface="Courier New"/>
              </a:rPr>
              <a:t>to_terminal</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001080"/>
                </a:solidFill>
                <a:latin typeface="Courier New"/>
                <a:ea typeface="Courier New"/>
                <a:cs typeface="Courier New"/>
                <a:sym typeface="Courier New"/>
              </a:rPr>
              <a:t>group</a:t>
            </a:r>
            <a:r>
              <a:rPr lang="en-US" sz="1600" b="1"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8000"/>
                </a:solidFill>
                <a:latin typeface="Courier New"/>
                <a:ea typeface="Courier New"/>
                <a:cs typeface="Courier New"/>
                <a:sym typeface="Courier New"/>
              </a:rPr>
              <a:t>#Extracting the last value of each row (class label)</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outcomes = [row[</a:t>
            </a:r>
            <a:r>
              <a:rPr lang="en-US" sz="1600" b="1" i="0" u="none" strike="noStrike" cap="none">
                <a:solidFill>
                  <a:srgbClr val="09885A"/>
                </a:solidFill>
                <a:latin typeface="Courier New"/>
                <a:ea typeface="Courier New"/>
                <a:cs typeface="Courier New"/>
                <a:sym typeface="Courier New"/>
              </a:rPr>
              <a:t>-1</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for</a:t>
            </a:r>
            <a:r>
              <a:rPr lang="en-US" sz="1600" b="1" i="0" u="none" strike="noStrike" cap="none">
                <a:solidFill>
                  <a:srgbClr val="000000"/>
                </a:solidFill>
                <a:latin typeface="Courier New"/>
                <a:ea typeface="Courier New"/>
                <a:cs typeface="Courier New"/>
                <a:sym typeface="Courier New"/>
              </a:rPr>
              <a:t> row </a:t>
            </a:r>
            <a:r>
              <a:rPr lang="en-US" sz="1600" b="1" i="0" u="none" strike="noStrike" cap="none">
                <a:solidFill>
                  <a:srgbClr val="0000FF"/>
                </a:solidFill>
                <a:latin typeface="Courier New"/>
                <a:ea typeface="Courier New"/>
                <a:cs typeface="Courier New"/>
                <a:sym typeface="Courier New"/>
              </a:rPr>
              <a:t>in</a:t>
            </a:r>
            <a:r>
              <a:rPr lang="en-US" sz="1600" b="1" i="0" u="none" strike="noStrike" cap="none">
                <a:solidFill>
                  <a:srgbClr val="000000"/>
                </a:solidFill>
                <a:latin typeface="Courier New"/>
                <a:ea typeface="Courier New"/>
                <a:cs typeface="Courier New"/>
                <a:sym typeface="Courier New"/>
              </a:rPr>
              <a:t> group]</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8000"/>
                </a:solidFill>
                <a:latin typeface="Courier New"/>
                <a:ea typeface="Courier New"/>
                <a:cs typeface="Courier New"/>
                <a:sym typeface="Courier New"/>
              </a:rPr>
              <a:t>#Return the most common label in the group</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return</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795E26"/>
                </a:solidFill>
                <a:latin typeface="Courier New"/>
                <a:ea typeface="Courier New"/>
                <a:cs typeface="Courier New"/>
                <a:sym typeface="Courier New"/>
              </a:rPr>
              <a:t>max</a:t>
            </a:r>
            <a:r>
              <a:rPr lang="en-US" sz="1600" b="1" i="0" u="none" strike="noStrike" cap="none">
                <a:solidFill>
                  <a:srgbClr val="000000"/>
                </a:solidFill>
                <a:latin typeface="Courier New"/>
                <a:ea typeface="Courier New"/>
                <a:cs typeface="Courier New"/>
                <a:sym typeface="Courier New"/>
              </a:rPr>
              <a:t>(set(outcomes), key=</a:t>
            </a:r>
            <a:r>
              <a:rPr lang="en-US" sz="1600" b="1" i="0" u="none" strike="noStrike" cap="none" err="1">
                <a:solidFill>
                  <a:srgbClr val="000000"/>
                </a:solidFill>
                <a:latin typeface="Courier New"/>
                <a:ea typeface="Courier New"/>
                <a:cs typeface="Courier New"/>
                <a:sym typeface="Courier New"/>
              </a:rPr>
              <a:t>outcomes.count</a:t>
            </a:r>
            <a:r>
              <a:rPr lang="en-US" sz="1600" b="1" i="0" u="none" strike="noStrike" cap="none">
                <a:solidFill>
                  <a:srgbClr val="000000"/>
                </a:solidFill>
                <a:latin typeface="Courier New"/>
                <a:ea typeface="Courier New"/>
                <a:cs typeface="Courier New"/>
                <a:sym typeface="Courier New"/>
              </a:rPr>
              <a:t>)</a:t>
            </a:r>
            <a:endParaRPr sz="1600" b="1" i="0" u="none" strike="noStrike" cap="none">
              <a:solidFill>
                <a:srgbClr val="000000"/>
              </a:solidFill>
              <a:latin typeface="Courier New"/>
              <a:ea typeface="Courier New"/>
              <a:cs typeface="Courier New"/>
              <a:sym typeface="Courier New"/>
            </a:endParaRPr>
          </a:p>
        </p:txBody>
      </p:sp>
      <p:sp>
        <p:nvSpPr>
          <p:cNvPr id="990" name="Google Shape;990;p58"/>
          <p:cNvSpPr txBox="1">
            <a:spLocks noGrp="1"/>
          </p:cNvSpPr>
          <p:nvPr>
            <p:ph type="title"/>
          </p:nvPr>
        </p:nvSpPr>
        <p:spPr>
          <a:xfrm>
            <a:off x="1981200" y="110102"/>
            <a:ext cx="8229600" cy="67960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Terminal Nodes</a:t>
            </a:r>
            <a:endParaRPr/>
          </a:p>
        </p:txBody>
      </p:sp>
      <p:sp>
        <p:nvSpPr>
          <p:cNvPr id="991" name="Google Shape;991;p58"/>
          <p:cNvSpPr/>
          <p:nvPr/>
        </p:nvSpPr>
        <p:spPr>
          <a:xfrm>
            <a:off x="723014" y="1059873"/>
            <a:ext cx="10696353" cy="3139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200"/>
              <a:buFont typeface="Arial"/>
              <a:buChar char="•"/>
            </a:pPr>
            <a:r>
              <a:rPr lang="en-US" sz="2200" b="1" i="0" u="none" strike="noStrike" cap="none">
                <a:solidFill>
                  <a:srgbClr val="000090"/>
                </a:solidFill>
                <a:latin typeface="Arial"/>
                <a:ea typeface="Arial"/>
                <a:cs typeface="Arial"/>
                <a:sym typeface="Arial"/>
              </a:rPr>
              <a:t>To decide when to stop growing the tree, a maximum depth parameter is used </a:t>
            </a:r>
            <a:endParaRPr sz="2200" b="1" i="0" u="none" strike="noStrike" cap="none">
              <a:solidFill>
                <a:srgbClr val="00009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200"/>
              <a:buFont typeface="Arial"/>
              <a:buChar char="•"/>
            </a:pPr>
            <a:r>
              <a:rPr lang="en-US" sz="2200" b="1" i="0" u="none" strike="noStrike" cap="none">
                <a:solidFill>
                  <a:srgbClr val="000090"/>
                </a:solidFill>
                <a:latin typeface="Arial"/>
                <a:ea typeface="Arial"/>
                <a:cs typeface="Arial"/>
                <a:sym typeface="Arial"/>
              </a:rPr>
              <a:t>The maximum depth parameter is the number of node layers starting from the root node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200"/>
              <a:buFont typeface="Arial"/>
              <a:buChar char="•"/>
            </a:pPr>
            <a:r>
              <a:rPr lang="en-US" sz="2200" b="1" i="0" u="none" strike="noStrike" cap="none">
                <a:solidFill>
                  <a:srgbClr val="000090"/>
                </a:solidFill>
                <a:latin typeface="Arial"/>
                <a:ea typeface="Arial"/>
                <a:cs typeface="Arial"/>
                <a:sym typeface="Arial"/>
              </a:rPr>
              <a:t>When the tree stops growing, we create terminal nodes, which will provide the final class prediction given certain values for features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200"/>
              <a:buFont typeface="Arial"/>
              <a:buChar char="•"/>
            </a:pPr>
            <a:r>
              <a:rPr lang="en-US" sz="2200" b="1" i="0" u="none" strike="noStrike" cap="none">
                <a:solidFill>
                  <a:srgbClr val="000090"/>
                </a:solidFill>
                <a:latin typeface="Arial"/>
                <a:ea typeface="Arial"/>
                <a:cs typeface="Arial"/>
                <a:sym typeface="Arial"/>
              </a:rPr>
              <a:t>To accommodate the possibility that the data is not split perfectly, predictions are based on the most common class value in the terminal group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6"/>
        <p:cNvGrpSpPr/>
        <p:nvPr/>
      </p:nvGrpSpPr>
      <p:grpSpPr>
        <a:xfrm>
          <a:off x="1524000" y="0"/>
          <a:ext cx="0" cy="0"/>
          <a:chOff x="0" y="0"/>
          <a:chExt cx="0" cy="0"/>
        </a:xfrm>
      </p:grpSpPr>
      <p:sp>
        <p:nvSpPr>
          <p:cNvPr id="997" name="Google Shape;997;p59"/>
          <p:cNvSpPr txBox="1">
            <a:spLocks noGrp="1"/>
          </p:cNvSpPr>
          <p:nvPr>
            <p:ph type="title"/>
          </p:nvPr>
        </p:nvSpPr>
        <p:spPr>
          <a:xfrm>
            <a:off x="0" y="21550"/>
            <a:ext cx="12192000" cy="76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Recursive Splitting (Pt. 1)</a:t>
            </a:r>
            <a:endParaRPr>
              <a:solidFill>
                <a:srgbClr val="FF0000"/>
              </a:solidFill>
            </a:endParaRPr>
          </a:p>
        </p:txBody>
      </p:sp>
      <p:sp>
        <p:nvSpPr>
          <p:cNvPr id="998" name="Google Shape;998;p59"/>
          <p:cNvSpPr/>
          <p:nvPr/>
        </p:nvSpPr>
        <p:spPr>
          <a:xfrm>
            <a:off x="956930" y="1075843"/>
            <a:ext cx="10037135" cy="2862282"/>
          </a:xfrm>
          <a:prstGeom prst="rect">
            <a:avLst/>
          </a:prstGeom>
          <a:noFill/>
          <a:ln>
            <a:noFill/>
          </a:ln>
        </p:spPr>
        <p:txBody>
          <a:bodyPr spcFirstLastPara="1" wrap="square" lIns="91425" tIns="45700" rIns="91425" bIns="45700" anchor="t" anchorCtr="0">
            <a:spAutoFit/>
          </a:bodyPr>
          <a:lstStyle/>
          <a:p>
            <a:pPr marL="342900" marR="0" lvl="0" indent="-336550" algn="l" rtl="0">
              <a:lnSpc>
                <a:spcPct val="100000"/>
              </a:lnSpc>
              <a:spcBef>
                <a:spcPts val="0"/>
              </a:spcBef>
              <a:spcAft>
                <a:spcPts val="0"/>
              </a:spcAft>
              <a:buClr>
                <a:srgbClr val="FF0000"/>
              </a:buClr>
              <a:buSzPts val="2100"/>
              <a:buFont typeface="Arial"/>
              <a:buChar char="•"/>
            </a:pPr>
            <a:r>
              <a:rPr lang="en-US" sz="2000" b="1" i="0" u="none" strike="noStrike" cap="none">
                <a:solidFill>
                  <a:srgbClr val="000090"/>
                </a:solidFill>
                <a:latin typeface="Arial"/>
                <a:ea typeface="Arial"/>
                <a:cs typeface="Arial"/>
                <a:sym typeface="Arial"/>
              </a:rPr>
              <a:t>To build the tree, splits are performed repeatedly using the ‘</a:t>
            </a:r>
            <a:r>
              <a:rPr lang="en-US" sz="2000" b="1" i="0" u="none" strike="noStrike" cap="none" err="1">
                <a:solidFill>
                  <a:srgbClr val="000090"/>
                </a:solidFill>
                <a:latin typeface="Arial"/>
                <a:ea typeface="Arial"/>
                <a:cs typeface="Arial"/>
                <a:sym typeface="Arial"/>
              </a:rPr>
              <a:t>get_split</a:t>
            </a:r>
            <a:r>
              <a:rPr lang="en-US" sz="2000" b="1" i="0" u="none" strike="noStrike" cap="none">
                <a:solidFill>
                  <a:srgbClr val="000090"/>
                </a:solidFill>
                <a:latin typeface="Arial"/>
                <a:ea typeface="Arial"/>
                <a:cs typeface="Arial"/>
                <a:sym typeface="Arial"/>
              </a:rPr>
              <a:t>’ function</a:t>
            </a:r>
            <a:endParaRPr sz="12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100"/>
              <a:buFont typeface="Arial"/>
              <a:buChar char="•"/>
            </a:pPr>
            <a:r>
              <a:rPr lang="en-US" sz="2000" b="1" i="0" u="none" strike="noStrike" cap="none">
                <a:solidFill>
                  <a:srgbClr val="000090"/>
                </a:solidFill>
                <a:latin typeface="Arial"/>
                <a:ea typeface="Arial"/>
                <a:cs typeface="Arial"/>
                <a:sym typeface="Arial"/>
              </a:rPr>
              <a:t>The first split results in left and right child nodes (groups of data). A split is then performed on each of the nodes &amp; the process repeats</a:t>
            </a:r>
            <a:endParaRPr sz="12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100"/>
              <a:buFont typeface="Arial"/>
              <a:buChar char="•"/>
            </a:pPr>
            <a:r>
              <a:rPr lang="en-US" sz="2000" b="1" i="0" u="none" strike="noStrike" cap="none">
                <a:solidFill>
                  <a:srgbClr val="000090"/>
                </a:solidFill>
                <a:latin typeface="Arial"/>
                <a:ea typeface="Arial"/>
                <a:cs typeface="Arial"/>
                <a:sym typeface="Arial"/>
              </a:rPr>
              <a:t>A terminal node is created if either the left or right child node is empty of data, or the maximum depth is reached </a:t>
            </a:r>
            <a:endParaRPr sz="12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100"/>
              <a:buFont typeface="Arial"/>
              <a:buChar char="•"/>
            </a:pPr>
            <a:r>
              <a:rPr lang="en-US" sz="2000" b="1" i="0" u="none" strike="noStrike" cap="none">
                <a:solidFill>
                  <a:srgbClr val="000090"/>
                </a:solidFill>
                <a:latin typeface="Arial"/>
                <a:ea typeface="Arial"/>
                <a:cs typeface="Arial"/>
                <a:sym typeface="Arial"/>
              </a:rPr>
              <a:t>‘</a:t>
            </a:r>
            <a:r>
              <a:rPr lang="en-US" sz="2000" b="1" i="0" u="none" strike="noStrike" cap="none" err="1">
                <a:solidFill>
                  <a:srgbClr val="000090"/>
                </a:solidFill>
                <a:latin typeface="Arial"/>
                <a:ea typeface="Arial"/>
                <a:cs typeface="Arial"/>
                <a:sym typeface="Arial"/>
              </a:rPr>
              <a:t>min_size</a:t>
            </a:r>
            <a:r>
              <a:rPr lang="en-US" sz="2000" b="1" i="0" u="none" strike="noStrike" cap="none">
                <a:solidFill>
                  <a:srgbClr val="000090"/>
                </a:solidFill>
                <a:latin typeface="Arial"/>
                <a:ea typeface="Arial"/>
                <a:cs typeface="Arial"/>
                <a:sym typeface="Arial"/>
              </a:rPr>
              <a:t>’ is used to force a terminal node if a data group contains too few samples for splitting</a:t>
            </a:r>
            <a:endParaRPr sz="12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100"/>
              <a:buFont typeface="Arial"/>
              <a:buChar char="•"/>
            </a:pPr>
            <a:r>
              <a:rPr lang="en-US" sz="2000" b="1" i="0" u="none" strike="noStrike" cap="none">
                <a:solidFill>
                  <a:srgbClr val="000090"/>
                </a:solidFill>
                <a:latin typeface="Arial"/>
                <a:ea typeface="Arial"/>
                <a:cs typeface="Arial"/>
                <a:sym typeface="Arial"/>
              </a:rPr>
              <a:t>To perform this recursive process, we define a function ‘split’ which will call itself</a:t>
            </a:r>
            <a:endParaRPr sz="1200" b="0" i="0" u="none" strike="noStrike" cap="none">
              <a:solidFill>
                <a:srgbClr val="000000"/>
              </a:solidFill>
              <a:latin typeface="Arial"/>
              <a:ea typeface="Arial"/>
              <a:cs typeface="Arial"/>
              <a:sym typeface="Arial"/>
            </a:endParaRPr>
          </a:p>
        </p:txBody>
      </p:sp>
      <p:sp>
        <p:nvSpPr>
          <p:cNvPr id="999" name="Google Shape;999;p59"/>
          <p:cNvSpPr/>
          <p:nvPr/>
        </p:nvSpPr>
        <p:spPr>
          <a:xfrm>
            <a:off x="2043300" y="4149800"/>
            <a:ext cx="8223300" cy="185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000"/>
                </a:solidFill>
                <a:latin typeface="Courier New"/>
                <a:ea typeface="Courier New"/>
                <a:cs typeface="Courier New"/>
                <a:sym typeface="Courier New"/>
              </a:rPr>
              <a:t># ‘Node’ contains the feature, groups, and optimal cutoff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000"/>
                </a:solidFill>
                <a:latin typeface="Courier New"/>
                <a:ea typeface="Courier New"/>
                <a:cs typeface="Courier New"/>
                <a:sym typeface="Courier New"/>
              </a:rPr>
              <a:t>#returned by the ‘get_split’ function </a:t>
            </a:r>
            <a:endParaRPr sz="1600" b="1" i="0" u="none" strike="noStrike" cap="none">
              <a:solidFill>
                <a:srgbClr val="0000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Courier New"/>
                <a:ea typeface="Courier New"/>
                <a:cs typeface="Courier New"/>
                <a:sym typeface="Courier New"/>
              </a:rPr>
              <a:t>def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795E26"/>
                </a:solidFill>
                <a:latin typeface="Courier New"/>
                <a:ea typeface="Courier New"/>
                <a:cs typeface="Courier New"/>
                <a:sym typeface="Courier New"/>
              </a:rPr>
              <a:t>split</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001080"/>
                </a:solidFill>
                <a:latin typeface="Courier New"/>
                <a:ea typeface="Courier New"/>
                <a:cs typeface="Courier New"/>
                <a:sym typeface="Courier New"/>
              </a:rPr>
              <a:t>node</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1080"/>
                </a:solidFill>
                <a:latin typeface="Courier New"/>
                <a:ea typeface="Courier New"/>
                <a:cs typeface="Courier New"/>
                <a:sym typeface="Courier New"/>
              </a:rPr>
              <a:t>max_depth</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1080"/>
                </a:solidFill>
                <a:latin typeface="Courier New"/>
                <a:ea typeface="Courier New"/>
                <a:cs typeface="Courier New"/>
                <a:sym typeface="Courier New"/>
              </a:rPr>
              <a:t>min_size</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1080"/>
                </a:solidFill>
                <a:latin typeface="Courier New"/>
                <a:ea typeface="Courier New"/>
                <a:cs typeface="Courier New"/>
                <a:sym typeface="Courier New"/>
              </a:rPr>
              <a:t>depth</a:t>
            </a:r>
            <a:r>
              <a:rPr lang="en-US" sz="1600" b="1"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left, right = node[</a:t>
            </a:r>
            <a:r>
              <a:rPr lang="en-US" sz="1600" b="1" i="0" u="none" strike="noStrike" cap="none">
                <a:solidFill>
                  <a:srgbClr val="A31515"/>
                </a:solidFill>
                <a:latin typeface="Courier New"/>
                <a:ea typeface="Courier New"/>
                <a:cs typeface="Courier New"/>
                <a:sym typeface="Courier New"/>
              </a:rPr>
              <a:t>'groups'</a:t>
            </a:r>
            <a:r>
              <a:rPr lang="en-US" sz="1600" b="1"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del(node[</a:t>
            </a:r>
            <a:r>
              <a:rPr lang="en-US" sz="1600" b="1" i="0" u="none" strike="noStrike" cap="none">
                <a:solidFill>
                  <a:srgbClr val="A31515"/>
                </a:solidFill>
                <a:latin typeface="Courier New"/>
                <a:ea typeface="Courier New"/>
                <a:cs typeface="Courier New"/>
                <a:sym typeface="Courier New"/>
              </a:rPr>
              <a:t>'groups'</a:t>
            </a:r>
            <a:r>
              <a:rPr lang="en-US" sz="1600" b="1"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8000"/>
                </a:solidFill>
                <a:latin typeface="Courier New"/>
                <a:ea typeface="Courier New"/>
                <a:cs typeface="Courier New"/>
                <a:sym typeface="Courier New"/>
              </a:rPr>
              <a:t># check for a no split</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if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00FF"/>
                </a:solidFill>
                <a:latin typeface="Courier New"/>
                <a:ea typeface="Courier New"/>
                <a:cs typeface="Courier New"/>
                <a:sym typeface="Courier New"/>
              </a:rPr>
              <a:t>not</a:t>
            </a:r>
            <a:r>
              <a:rPr lang="en-US" sz="1600" b="1" i="0" u="none" strike="noStrike" cap="none">
                <a:solidFill>
                  <a:srgbClr val="000000"/>
                </a:solidFill>
                <a:latin typeface="Courier New"/>
                <a:ea typeface="Courier New"/>
                <a:cs typeface="Courier New"/>
                <a:sym typeface="Courier New"/>
              </a:rPr>
              <a:t> left </a:t>
            </a:r>
            <a:r>
              <a:rPr lang="en-US" sz="1600" b="1" i="0" u="none" strike="noStrike" cap="none">
                <a:solidFill>
                  <a:srgbClr val="0000FF"/>
                </a:solidFill>
                <a:latin typeface="Courier New"/>
                <a:ea typeface="Courier New"/>
                <a:cs typeface="Courier New"/>
                <a:sym typeface="Courier New"/>
              </a:rPr>
              <a:t>or</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00FF"/>
                </a:solidFill>
                <a:latin typeface="Courier New"/>
                <a:ea typeface="Courier New"/>
                <a:cs typeface="Courier New"/>
                <a:sym typeface="Courier New"/>
              </a:rPr>
              <a:t>not</a:t>
            </a:r>
            <a:r>
              <a:rPr lang="en-US" sz="1600" b="1" i="0" u="none" strike="noStrike" cap="none">
                <a:solidFill>
                  <a:srgbClr val="000000"/>
                </a:solidFill>
                <a:latin typeface="Courier New"/>
                <a:ea typeface="Courier New"/>
                <a:cs typeface="Courier New"/>
                <a:sym typeface="Courier New"/>
              </a:rPr>
              <a:t> right: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node[</a:t>
            </a:r>
            <a:r>
              <a:rPr lang="en-US" sz="1600" b="1" i="0" u="none" strike="noStrike" cap="none">
                <a:solidFill>
                  <a:srgbClr val="A31515"/>
                </a:solidFill>
                <a:latin typeface="Courier New"/>
                <a:ea typeface="Courier New"/>
                <a:cs typeface="Courier New"/>
                <a:sym typeface="Courier New"/>
              </a:rPr>
              <a:t>'left'</a:t>
            </a:r>
            <a:r>
              <a:rPr lang="en-US" sz="1600" b="1" i="0" u="none" strike="noStrike" cap="none">
                <a:solidFill>
                  <a:srgbClr val="000000"/>
                </a:solidFill>
                <a:latin typeface="Courier New"/>
                <a:ea typeface="Courier New"/>
                <a:cs typeface="Courier New"/>
                <a:sym typeface="Courier New"/>
              </a:rPr>
              <a:t>] = node[</a:t>
            </a:r>
            <a:r>
              <a:rPr lang="en-US" sz="1600" b="1" i="0" u="none" strike="noStrike" cap="none">
                <a:solidFill>
                  <a:srgbClr val="A31515"/>
                </a:solidFill>
                <a:latin typeface="Courier New"/>
                <a:ea typeface="Courier New"/>
                <a:cs typeface="Courier New"/>
                <a:sym typeface="Courier New"/>
              </a:rPr>
              <a:t>'right'</a:t>
            </a:r>
            <a:r>
              <a:rPr lang="en-US" sz="1600" b="1" i="0" u="none" strike="noStrike" cap="none">
                <a:solidFill>
                  <a:srgbClr val="000000"/>
                </a:solidFill>
                <a:latin typeface="Courier New"/>
                <a:ea typeface="Courier New"/>
                <a:cs typeface="Courier New"/>
                <a:sym typeface="Courier New"/>
              </a:rPr>
              <a:t>] = to_terminal(left + right)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return</a:t>
            </a:r>
            <a:endParaRPr sz="1600" b="1"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1524000" y="0"/>
          <a:ext cx="0" cy="0"/>
          <a:chOff x="0" y="0"/>
          <a:chExt cx="0" cy="0"/>
        </a:xfrm>
      </p:grpSpPr>
      <p:sp>
        <p:nvSpPr>
          <p:cNvPr id="1005" name="Google Shape;1005;p60"/>
          <p:cNvSpPr/>
          <p:nvPr/>
        </p:nvSpPr>
        <p:spPr>
          <a:xfrm>
            <a:off x="1598815" y="791736"/>
            <a:ext cx="8871300" cy="2554505"/>
          </a:xfrm>
          <a:prstGeom prst="rect">
            <a:avLst/>
          </a:prstGeom>
          <a:noFill/>
          <a:ln>
            <a:noFill/>
          </a:ln>
        </p:spPr>
        <p:txBody>
          <a:bodyPr spcFirstLastPara="1" wrap="square" lIns="91425" tIns="45700" rIns="91425" bIns="45700" anchor="t" anchorCtr="0">
            <a:spAutoFit/>
          </a:bodyPr>
          <a:lstStyle/>
          <a:p>
            <a:pPr marL="342900" marR="0" lvl="0" indent="-336550" algn="l" rtl="0">
              <a:lnSpc>
                <a:spcPct val="100000"/>
              </a:lnSpc>
              <a:spcBef>
                <a:spcPts val="0"/>
              </a:spcBef>
              <a:spcAft>
                <a:spcPts val="0"/>
              </a:spcAft>
              <a:buClr>
                <a:srgbClr val="FF0000"/>
              </a:buClr>
              <a:buSzPts val="2100"/>
              <a:buFont typeface="Arial"/>
              <a:buChar char="•"/>
            </a:pPr>
            <a:r>
              <a:rPr lang="en-US" sz="2000" b="1" i="0" u="none" strike="noStrike" cap="none">
                <a:solidFill>
                  <a:srgbClr val="000090"/>
                </a:solidFill>
                <a:latin typeface="Arial"/>
                <a:ea typeface="Arial"/>
                <a:cs typeface="Arial"/>
                <a:sym typeface="Arial"/>
              </a:rPr>
              <a:t>After the empty group check is performed, we check to see if the maximum depth has been reached</a:t>
            </a:r>
            <a:endParaRPr sz="12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100"/>
              <a:buFont typeface="Arial"/>
              <a:buChar char="•"/>
            </a:pPr>
            <a:r>
              <a:rPr lang="en-US" sz="2000" b="1" i="0" u="none" strike="noStrike" cap="none">
                <a:solidFill>
                  <a:srgbClr val="000090"/>
                </a:solidFill>
                <a:latin typeface="Arial"/>
                <a:ea typeface="Arial"/>
                <a:cs typeface="Arial"/>
                <a:sym typeface="Arial"/>
              </a:rPr>
              <a:t>If the current depth has reached the maximum depth, we create terminal nodes and stop the recursive splitting</a:t>
            </a:r>
            <a:endParaRPr sz="2000" b="1" i="0" u="none" strike="noStrike" cap="none">
              <a:solidFill>
                <a:srgbClr val="00009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100"/>
              <a:buFont typeface="Arial"/>
              <a:buChar char="•"/>
            </a:pPr>
            <a:r>
              <a:rPr lang="en-US" sz="2000" b="1" i="0" u="none" strike="noStrike" cap="none">
                <a:solidFill>
                  <a:srgbClr val="000090"/>
                </a:solidFill>
                <a:latin typeface="Arial"/>
                <a:ea typeface="Arial"/>
                <a:cs typeface="Arial"/>
                <a:sym typeface="Arial"/>
              </a:rPr>
              <a:t>If max depth has not been reached, we then force the left child to a terminal node if it contains too few samples for splitting</a:t>
            </a:r>
            <a:endParaRPr sz="1200" b="0" i="0" u="none" strike="noStrike" cap="none">
              <a:solidFill>
                <a:srgbClr val="000000"/>
              </a:solidFill>
              <a:latin typeface="Arial"/>
              <a:ea typeface="Arial"/>
              <a:cs typeface="Arial"/>
              <a:sym typeface="Arial"/>
            </a:endParaRPr>
          </a:p>
          <a:p>
            <a:pPr marL="342900" marR="0" lvl="0" indent="-336550" algn="l" rtl="0">
              <a:lnSpc>
                <a:spcPct val="100000"/>
              </a:lnSpc>
              <a:spcBef>
                <a:spcPts val="0"/>
              </a:spcBef>
              <a:spcAft>
                <a:spcPts val="0"/>
              </a:spcAft>
              <a:buClr>
                <a:srgbClr val="FF0000"/>
              </a:buClr>
              <a:buSzPts val="2100"/>
              <a:buFont typeface="Arial"/>
              <a:buChar char="•"/>
            </a:pPr>
            <a:r>
              <a:rPr lang="en-US" sz="2000" b="1" i="0" u="none" strike="noStrike" cap="none">
                <a:solidFill>
                  <a:srgbClr val="000090"/>
                </a:solidFill>
                <a:latin typeface="Arial"/>
                <a:ea typeface="Arial"/>
                <a:cs typeface="Arial"/>
                <a:sym typeface="Arial"/>
              </a:rPr>
              <a:t>Otherwise, we proceed with splitting, calling the ‘</a:t>
            </a:r>
            <a:r>
              <a:rPr lang="en-US" sz="2000" b="1" i="0" u="none" strike="noStrike" cap="none" err="1">
                <a:solidFill>
                  <a:srgbClr val="000090"/>
                </a:solidFill>
                <a:latin typeface="Arial"/>
                <a:ea typeface="Arial"/>
                <a:cs typeface="Arial"/>
                <a:sym typeface="Arial"/>
              </a:rPr>
              <a:t>get_split</a:t>
            </a:r>
            <a:r>
              <a:rPr lang="en-US" sz="2000" b="1" i="0" u="none" strike="noStrike" cap="none">
                <a:solidFill>
                  <a:srgbClr val="000090"/>
                </a:solidFill>
                <a:latin typeface="Arial"/>
                <a:ea typeface="Arial"/>
                <a:cs typeface="Arial"/>
                <a:sym typeface="Arial"/>
              </a:rPr>
              <a:t>’ function on the left group and the</a:t>
            </a:r>
            <a:r>
              <a:rPr lang="en-US" sz="2000" b="1">
                <a:solidFill>
                  <a:srgbClr val="000090"/>
                </a:solidFill>
              </a:rPr>
              <a:t>n</a:t>
            </a:r>
            <a:r>
              <a:rPr lang="en-US" sz="2000" b="1" i="0" u="none" strike="noStrike" cap="none">
                <a:solidFill>
                  <a:srgbClr val="000090"/>
                </a:solidFill>
                <a:latin typeface="Arial"/>
                <a:ea typeface="Arial"/>
                <a:cs typeface="Arial"/>
                <a:sym typeface="Arial"/>
              </a:rPr>
              <a:t> calling ‘split’ on this node (recursion)</a:t>
            </a:r>
            <a:endParaRPr sz="1200" b="0" i="0" u="none" strike="noStrike" cap="none">
              <a:solidFill>
                <a:srgbClr val="000000"/>
              </a:solidFill>
              <a:latin typeface="Arial"/>
              <a:ea typeface="Arial"/>
              <a:cs typeface="Arial"/>
              <a:sym typeface="Arial"/>
            </a:endParaRPr>
          </a:p>
        </p:txBody>
      </p:sp>
      <p:sp>
        <p:nvSpPr>
          <p:cNvPr id="1006" name="Google Shape;1006;p60"/>
          <p:cNvSpPr/>
          <p:nvPr/>
        </p:nvSpPr>
        <p:spPr>
          <a:xfrm>
            <a:off x="1720500" y="3429000"/>
            <a:ext cx="8871300" cy="2554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hlink"/>
                </a:solidFill>
                <a:latin typeface="Courier New"/>
                <a:ea typeface="Courier New"/>
                <a:cs typeface="Courier New"/>
                <a:sym typeface="Courier New"/>
              </a:rPr>
              <a:t>def</a:t>
            </a:r>
            <a:r>
              <a:rPr lang="en-US" sz="1600" b="1" i="0" u="none" strike="noStrike" cap="none">
                <a:solidFill>
                  <a:schemeClr val="dk1"/>
                </a:solidFill>
                <a:latin typeface="Courier New"/>
                <a:ea typeface="Courier New"/>
                <a:cs typeface="Courier New"/>
                <a:sym typeface="Courier New"/>
              </a:rPr>
              <a:t> </a:t>
            </a:r>
            <a:r>
              <a:rPr lang="en-US" sz="1600" b="1" i="0" u="none" strike="noStrike" cap="none">
                <a:solidFill>
                  <a:srgbClr val="795E26"/>
                </a:solidFill>
                <a:latin typeface="Courier New"/>
                <a:ea typeface="Courier New"/>
                <a:cs typeface="Courier New"/>
                <a:sym typeface="Courier New"/>
              </a:rPr>
              <a:t>split</a:t>
            </a:r>
            <a:r>
              <a:rPr lang="en-US" sz="1600" b="1" i="0" u="none" strike="noStrike" cap="none">
                <a:solidFill>
                  <a:schemeClr val="dk1"/>
                </a:solidFill>
                <a:latin typeface="Courier New"/>
                <a:ea typeface="Courier New"/>
                <a:cs typeface="Courier New"/>
                <a:sym typeface="Courier New"/>
              </a:rPr>
              <a:t>(</a:t>
            </a:r>
            <a:r>
              <a:rPr lang="en-US" sz="1600" b="1" i="0" u="none" strike="noStrike" cap="none">
                <a:solidFill>
                  <a:srgbClr val="001080"/>
                </a:solidFill>
                <a:latin typeface="Courier New"/>
                <a:ea typeface="Courier New"/>
                <a:cs typeface="Courier New"/>
                <a:sym typeface="Courier New"/>
              </a:rPr>
              <a:t>node</a:t>
            </a:r>
            <a:r>
              <a:rPr lang="en-US" sz="1600" b="1" i="0" u="none" strike="noStrike" cap="none">
                <a:solidFill>
                  <a:schemeClr val="dk1"/>
                </a:solidFill>
                <a:latin typeface="Courier New"/>
                <a:ea typeface="Courier New"/>
                <a:cs typeface="Courier New"/>
                <a:sym typeface="Courier New"/>
              </a:rPr>
              <a:t>, </a:t>
            </a:r>
            <a:r>
              <a:rPr lang="en-US" sz="1600" b="1" i="0" u="none" strike="noStrike" cap="none">
                <a:solidFill>
                  <a:srgbClr val="001080"/>
                </a:solidFill>
                <a:latin typeface="Courier New"/>
                <a:ea typeface="Courier New"/>
                <a:cs typeface="Courier New"/>
                <a:sym typeface="Courier New"/>
              </a:rPr>
              <a:t>max_depth</a:t>
            </a:r>
            <a:r>
              <a:rPr lang="en-US" sz="1600" b="1" i="0" u="none" strike="noStrike" cap="none">
                <a:solidFill>
                  <a:schemeClr val="dk1"/>
                </a:solidFill>
                <a:latin typeface="Courier New"/>
                <a:ea typeface="Courier New"/>
                <a:cs typeface="Courier New"/>
                <a:sym typeface="Courier New"/>
              </a:rPr>
              <a:t>, </a:t>
            </a:r>
            <a:r>
              <a:rPr lang="en-US" sz="1600" b="1" i="0" u="none" strike="noStrike" cap="none">
                <a:solidFill>
                  <a:srgbClr val="001080"/>
                </a:solidFill>
                <a:latin typeface="Courier New"/>
                <a:ea typeface="Courier New"/>
                <a:cs typeface="Courier New"/>
                <a:sym typeface="Courier New"/>
              </a:rPr>
              <a:t>min_size</a:t>
            </a:r>
            <a:r>
              <a:rPr lang="en-US" sz="1600" b="1" i="0" u="none" strike="noStrike" cap="none">
                <a:solidFill>
                  <a:schemeClr val="dk1"/>
                </a:solidFill>
                <a:latin typeface="Courier New"/>
                <a:ea typeface="Courier New"/>
                <a:cs typeface="Courier New"/>
                <a:sym typeface="Courier New"/>
              </a:rPr>
              <a:t>, </a:t>
            </a:r>
            <a:r>
              <a:rPr lang="en-US" sz="1600" b="1" i="0" u="none" strike="noStrike" cap="none">
                <a:solidFill>
                  <a:srgbClr val="001080"/>
                </a:solidFill>
                <a:latin typeface="Courier New"/>
                <a:ea typeface="Courier New"/>
                <a:cs typeface="Courier New"/>
                <a:sym typeface="Courier New"/>
              </a:rPr>
              <a:t>depth</a:t>
            </a:r>
            <a:r>
              <a:rPr lang="en-US" sz="1600" b="1" i="0" u="none" strike="noStrike" cap="none">
                <a:solidFill>
                  <a:schemeClr val="dk1"/>
                </a:solidFill>
                <a:latin typeface="Courier New"/>
                <a:ea typeface="Courier New"/>
                <a:cs typeface="Courier New"/>
                <a:sym typeface="Courier New"/>
              </a:rPr>
              <a:t>):</a:t>
            </a:r>
            <a:endParaRPr sz="1600" b="1"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000"/>
                </a:solidFill>
                <a:latin typeface="Courier New"/>
                <a:ea typeface="Courier New"/>
                <a:cs typeface="Courier New"/>
                <a:sym typeface="Courier New"/>
              </a:rPr>
              <a:t># check for max depth</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if</a:t>
            </a:r>
            <a:r>
              <a:rPr lang="en-US" sz="1600" b="1" i="0" u="none" strike="noStrike" cap="none">
                <a:solidFill>
                  <a:srgbClr val="000000"/>
                </a:solidFill>
                <a:latin typeface="Courier New"/>
                <a:ea typeface="Courier New"/>
                <a:cs typeface="Courier New"/>
                <a:sym typeface="Courier New"/>
              </a:rPr>
              <a:t> depth &gt;= max_depth: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node[</a:t>
            </a:r>
            <a:r>
              <a:rPr lang="en-US" sz="1600" b="1" i="0" u="none" strike="noStrike" cap="none">
                <a:solidFill>
                  <a:srgbClr val="A31515"/>
                </a:solidFill>
                <a:latin typeface="Courier New"/>
                <a:ea typeface="Courier New"/>
                <a:cs typeface="Courier New"/>
                <a:sym typeface="Courier New"/>
              </a:rPr>
              <a:t>'left'</a:t>
            </a:r>
            <a:r>
              <a:rPr lang="en-US" sz="1600" b="1" i="0" u="none" strike="noStrike" cap="none">
                <a:solidFill>
                  <a:srgbClr val="000000"/>
                </a:solidFill>
                <a:latin typeface="Courier New"/>
                <a:ea typeface="Courier New"/>
                <a:cs typeface="Courier New"/>
                <a:sym typeface="Courier New"/>
              </a:rPr>
              <a:t>], node[</a:t>
            </a:r>
            <a:r>
              <a:rPr lang="en-US" sz="1600" b="1" i="0" u="none" strike="noStrike" cap="none">
                <a:solidFill>
                  <a:srgbClr val="A31515"/>
                </a:solidFill>
                <a:latin typeface="Courier New"/>
                <a:ea typeface="Courier New"/>
                <a:cs typeface="Courier New"/>
                <a:sym typeface="Courier New"/>
              </a:rPr>
              <a:t>'right'</a:t>
            </a:r>
            <a:r>
              <a:rPr lang="en-US" sz="1600" b="1" i="0" u="none" strike="noStrike" cap="none">
                <a:solidFill>
                  <a:srgbClr val="000000"/>
                </a:solidFill>
                <a:latin typeface="Courier New"/>
                <a:ea typeface="Courier New"/>
                <a:cs typeface="Courier New"/>
                <a:sym typeface="Courier New"/>
              </a:rPr>
              <a:t>] = to_terminal(left), to_terminal(right)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return</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8000"/>
                </a:solidFill>
                <a:latin typeface="Courier New"/>
                <a:ea typeface="Courier New"/>
                <a:cs typeface="Courier New"/>
                <a:sym typeface="Courier New"/>
              </a:rPr>
              <a:t># process left child</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if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795E26"/>
                </a:solidFill>
                <a:latin typeface="Courier New"/>
                <a:ea typeface="Courier New"/>
                <a:cs typeface="Courier New"/>
                <a:sym typeface="Courier New"/>
              </a:rPr>
              <a:t>len</a:t>
            </a:r>
            <a:r>
              <a:rPr lang="en-US" sz="1600" b="1" i="0" u="none" strike="noStrike" cap="none">
                <a:solidFill>
                  <a:srgbClr val="000000"/>
                </a:solidFill>
                <a:latin typeface="Courier New"/>
                <a:ea typeface="Courier New"/>
                <a:cs typeface="Courier New"/>
                <a:sym typeface="Courier New"/>
              </a:rPr>
              <a:t>(left) &lt;= min_size: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node[</a:t>
            </a:r>
            <a:r>
              <a:rPr lang="en-US" sz="1600" b="1" i="0" u="none" strike="noStrike" cap="none">
                <a:solidFill>
                  <a:srgbClr val="A31515"/>
                </a:solidFill>
                <a:latin typeface="Courier New"/>
                <a:ea typeface="Courier New"/>
                <a:cs typeface="Courier New"/>
                <a:sym typeface="Courier New"/>
              </a:rPr>
              <a:t>'left'</a:t>
            </a:r>
            <a:r>
              <a:rPr lang="en-US" sz="1600" b="1" i="0" u="none" strike="noStrike" cap="none">
                <a:solidFill>
                  <a:srgbClr val="000000"/>
                </a:solidFill>
                <a:latin typeface="Courier New"/>
                <a:ea typeface="Courier New"/>
                <a:cs typeface="Courier New"/>
                <a:sym typeface="Courier New"/>
              </a:rPr>
              <a:t>] = to_terminal(left)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else</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node[</a:t>
            </a:r>
            <a:r>
              <a:rPr lang="en-US" sz="1600" b="1" i="0" u="none" strike="noStrike" cap="none">
                <a:solidFill>
                  <a:srgbClr val="A31515"/>
                </a:solidFill>
                <a:latin typeface="Courier New"/>
                <a:ea typeface="Courier New"/>
                <a:cs typeface="Courier New"/>
                <a:sym typeface="Courier New"/>
              </a:rPr>
              <a:t>'left'</a:t>
            </a:r>
            <a:r>
              <a:rPr lang="en-US" sz="1600" b="1" i="0" u="none" strike="noStrike" cap="none">
                <a:solidFill>
                  <a:srgbClr val="000000"/>
                </a:solidFill>
                <a:latin typeface="Courier New"/>
                <a:ea typeface="Courier New"/>
                <a:cs typeface="Courier New"/>
                <a:sym typeface="Courier New"/>
              </a:rPr>
              <a:t>] = get_split(left)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split(node[</a:t>
            </a:r>
            <a:r>
              <a:rPr lang="en-US" sz="1600" b="1" i="0" u="none" strike="noStrike" cap="none">
                <a:solidFill>
                  <a:srgbClr val="A31515"/>
                </a:solidFill>
                <a:latin typeface="Courier New"/>
                <a:ea typeface="Courier New"/>
                <a:cs typeface="Courier New"/>
                <a:sym typeface="Courier New"/>
              </a:rPr>
              <a:t>'left'</a:t>
            </a:r>
            <a:r>
              <a:rPr lang="en-US" sz="1600" b="1" i="0" u="none" strike="noStrike" cap="none">
                <a:solidFill>
                  <a:srgbClr val="000000"/>
                </a:solidFill>
                <a:latin typeface="Courier New"/>
                <a:ea typeface="Courier New"/>
                <a:cs typeface="Courier New"/>
                <a:sym typeface="Courier New"/>
              </a:rPr>
              <a:t>], max_depth, min_size, depth+</a:t>
            </a:r>
            <a:r>
              <a:rPr lang="en-US" sz="1600" b="1" i="0" u="none" strike="noStrike" cap="none">
                <a:solidFill>
                  <a:srgbClr val="09885A"/>
                </a:solidFill>
                <a:latin typeface="Courier New"/>
                <a:ea typeface="Courier New"/>
                <a:cs typeface="Courier New"/>
                <a:sym typeface="Courier New"/>
              </a:rPr>
              <a:t>1</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p:txBody>
      </p:sp>
      <p:sp>
        <p:nvSpPr>
          <p:cNvPr id="1007" name="Google Shape;1007;p60"/>
          <p:cNvSpPr txBox="1">
            <a:spLocks noGrp="1"/>
          </p:cNvSpPr>
          <p:nvPr>
            <p:ph type="title"/>
          </p:nvPr>
        </p:nvSpPr>
        <p:spPr>
          <a:xfrm>
            <a:off x="0" y="3825"/>
            <a:ext cx="12192000" cy="76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Recursive Splitting (Pt. 2)</a:t>
            </a:r>
            <a:endParaRPr sz="2400" i="1">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2"/>
        <p:cNvGrpSpPr/>
        <p:nvPr/>
      </p:nvGrpSpPr>
      <p:grpSpPr>
        <a:xfrm>
          <a:off x="1524000" y="0"/>
          <a:ext cx="0" cy="0"/>
          <a:chOff x="0" y="0"/>
          <a:chExt cx="0" cy="0"/>
        </a:xfrm>
      </p:grpSpPr>
      <p:sp>
        <p:nvSpPr>
          <p:cNvPr id="1013" name="Google Shape;1013;p61"/>
          <p:cNvSpPr txBox="1">
            <a:spLocks noGrp="1"/>
          </p:cNvSpPr>
          <p:nvPr>
            <p:ph type="title"/>
          </p:nvPr>
        </p:nvSpPr>
        <p:spPr>
          <a:xfrm>
            <a:off x="0" y="3825"/>
            <a:ext cx="12192000" cy="76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Recursive Splitting (Pt. 3)</a:t>
            </a:r>
            <a:endParaRPr sz="2400" i="1">
              <a:solidFill>
                <a:srgbClr val="FF0000"/>
              </a:solidFill>
            </a:endParaRPr>
          </a:p>
        </p:txBody>
      </p:sp>
      <p:sp>
        <p:nvSpPr>
          <p:cNvPr id="1014" name="Google Shape;1014;p61"/>
          <p:cNvSpPr/>
          <p:nvPr/>
        </p:nvSpPr>
        <p:spPr>
          <a:xfrm>
            <a:off x="850605" y="1287568"/>
            <a:ext cx="10462437" cy="267761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The right child groups are also processed in the same fashion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When the ‘split’ function calls itself on the new child groups, the current depth is incremented by one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This recursive function will stop executing when either maximum depth is reached, or either the left or right child nodes contain no data</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FF0000"/>
              </a:buClr>
              <a:buSzPts val="2400"/>
              <a:buFont typeface="Arial"/>
              <a:buNone/>
            </a:pPr>
            <a:endParaRPr sz="2400" b="1" i="0" u="none" strike="noStrike" cap="none">
              <a:solidFill>
                <a:srgbClr val="000090"/>
              </a:solidFill>
              <a:latin typeface="Arial"/>
              <a:ea typeface="Arial"/>
              <a:cs typeface="Arial"/>
              <a:sym typeface="Arial"/>
            </a:endParaRPr>
          </a:p>
        </p:txBody>
      </p:sp>
      <p:sp>
        <p:nvSpPr>
          <p:cNvPr id="1015" name="Google Shape;1015;p61"/>
          <p:cNvSpPr/>
          <p:nvPr/>
        </p:nvSpPr>
        <p:spPr>
          <a:xfrm>
            <a:off x="1881447" y="4164644"/>
            <a:ext cx="8512233"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  </a:t>
            </a:r>
            <a:r>
              <a:rPr lang="en-US" sz="1800" b="1" i="0" u="none" strike="noStrike" cap="none">
                <a:solidFill>
                  <a:srgbClr val="008000"/>
                </a:solidFill>
                <a:latin typeface="Courier New"/>
                <a:ea typeface="Courier New"/>
                <a:cs typeface="Courier New"/>
                <a:sym typeface="Courier New"/>
              </a:rPr>
              <a:t># process right child</a:t>
            </a:r>
            <a:endParaRPr sz="18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  </a:t>
            </a:r>
            <a:r>
              <a:rPr lang="en-US" sz="1800" b="1" i="0" u="none" strike="noStrike" cap="none">
                <a:solidFill>
                  <a:srgbClr val="AF00DB"/>
                </a:solidFill>
                <a:latin typeface="Courier New"/>
                <a:ea typeface="Courier New"/>
                <a:cs typeface="Courier New"/>
                <a:sym typeface="Courier New"/>
              </a:rPr>
              <a:t>if</a:t>
            </a:r>
            <a:r>
              <a:rPr lang="en-US" sz="1800" b="1" i="0" u="none" strike="noStrike" cap="none">
                <a:solidFill>
                  <a:srgbClr val="000000"/>
                </a:solidFill>
                <a:latin typeface="Courier New"/>
                <a:ea typeface="Courier New"/>
                <a:cs typeface="Courier New"/>
                <a:sym typeface="Courier New"/>
              </a:rPr>
              <a:t> </a:t>
            </a:r>
            <a:r>
              <a:rPr lang="en-US" sz="1800" b="1" i="0" u="none" strike="noStrike" cap="none">
                <a:solidFill>
                  <a:srgbClr val="795E26"/>
                </a:solidFill>
                <a:latin typeface="Courier New"/>
                <a:ea typeface="Courier New"/>
                <a:cs typeface="Courier New"/>
                <a:sym typeface="Courier New"/>
              </a:rPr>
              <a:t>len</a:t>
            </a:r>
            <a:r>
              <a:rPr lang="en-US" sz="1800" b="1" i="0" u="none" strike="noStrike" cap="none">
                <a:solidFill>
                  <a:srgbClr val="000000"/>
                </a:solidFill>
                <a:latin typeface="Courier New"/>
                <a:ea typeface="Courier New"/>
                <a:cs typeface="Courier New"/>
                <a:sym typeface="Courier New"/>
              </a:rPr>
              <a:t>(right) &lt;= min_size: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    node[</a:t>
            </a:r>
            <a:r>
              <a:rPr lang="en-US" sz="1800" b="1" i="0" u="none" strike="noStrike" cap="none">
                <a:solidFill>
                  <a:srgbClr val="A31515"/>
                </a:solidFill>
                <a:latin typeface="Courier New"/>
                <a:ea typeface="Courier New"/>
                <a:cs typeface="Courier New"/>
                <a:sym typeface="Courier New"/>
              </a:rPr>
              <a:t>'right'</a:t>
            </a:r>
            <a:r>
              <a:rPr lang="en-US" sz="1800" b="1" i="0" u="none" strike="noStrike" cap="none">
                <a:solidFill>
                  <a:srgbClr val="000000"/>
                </a:solidFill>
                <a:latin typeface="Courier New"/>
                <a:ea typeface="Courier New"/>
                <a:cs typeface="Courier New"/>
                <a:sym typeface="Courier New"/>
              </a:rPr>
              <a:t>] = to_terminal(right)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  </a:t>
            </a:r>
            <a:r>
              <a:rPr lang="en-US" sz="1800" b="1" i="0" u="none" strike="noStrike" cap="none">
                <a:solidFill>
                  <a:srgbClr val="AF00DB"/>
                </a:solidFill>
                <a:latin typeface="Courier New"/>
                <a:ea typeface="Courier New"/>
                <a:cs typeface="Courier New"/>
                <a:sym typeface="Courier New"/>
              </a:rPr>
              <a:t>else</a:t>
            </a:r>
            <a:r>
              <a:rPr lang="en-US" sz="18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    node[</a:t>
            </a:r>
            <a:r>
              <a:rPr lang="en-US" sz="1800" b="1" i="0" u="none" strike="noStrike" cap="none">
                <a:solidFill>
                  <a:srgbClr val="A31515"/>
                </a:solidFill>
                <a:latin typeface="Courier New"/>
                <a:ea typeface="Courier New"/>
                <a:cs typeface="Courier New"/>
                <a:sym typeface="Courier New"/>
              </a:rPr>
              <a:t>'right'</a:t>
            </a:r>
            <a:r>
              <a:rPr lang="en-US" sz="1800" b="1" i="0" u="none" strike="noStrike" cap="none">
                <a:solidFill>
                  <a:srgbClr val="000000"/>
                </a:solidFill>
                <a:latin typeface="Courier New"/>
                <a:ea typeface="Courier New"/>
                <a:cs typeface="Courier New"/>
                <a:sym typeface="Courier New"/>
              </a:rPr>
              <a:t>] = get_split(right)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    split(node[</a:t>
            </a:r>
            <a:r>
              <a:rPr lang="en-US" sz="1800" b="1" i="0" u="none" strike="noStrike" cap="none">
                <a:solidFill>
                  <a:srgbClr val="A31515"/>
                </a:solidFill>
                <a:latin typeface="Courier New"/>
                <a:ea typeface="Courier New"/>
                <a:cs typeface="Courier New"/>
                <a:sym typeface="Courier New"/>
              </a:rPr>
              <a:t>'right'</a:t>
            </a:r>
            <a:r>
              <a:rPr lang="en-US" sz="1800" b="1" i="0" u="none" strike="noStrike" cap="none">
                <a:solidFill>
                  <a:srgbClr val="000000"/>
                </a:solidFill>
                <a:latin typeface="Courier New"/>
                <a:ea typeface="Courier New"/>
                <a:cs typeface="Courier New"/>
                <a:sym typeface="Courier New"/>
              </a:rPr>
              <a:t>], max_depth, min_size, depth+</a:t>
            </a:r>
            <a:r>
              <a:rPr lang="en-US" sz="1800" b="1" i="0" u="none" strike="noStrike" cap="none">
                <a:solidFill>
                  <a:srgbClr val="09885A"/>
                </a:solidFill>
                <a:latin typeface="Courier New"/>
                <a:ea typeface="Courier New"/>
                <a:cs typeface="Courier New"/>
                <a:sym typeface="Courier New"/>
              </a:rPr>
              <a:t>1</a:t>
            </a:r>
            <a:r>
              <a:rPr lang="en-US" sz="1800" b="1" i="0" u="none" strike="noStrike" cap="none">
                <a:solidFill>
                  <a:srgbClr val="000000"/>
                </a:solidFill>
                <a:latin typeface="Courier New"/>
                <a:ea typeface="Courier New"/>
                <a:cs typeface="Courier New"/>
                <a:sym typeface="Courier New"/>
              </a:rPr>
              <a:t>)</a:t>
            </a:r>
            <a:endParaRPr sz="1800" b="1"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0"/>
        <p:cNvGrpSpPr/>
        <p:nvPr/>
      </p:nvGrpSpPr>
      <p:grpSpPr>
        <a:xfrm>
          <a:off x="1524000" y="0"/>
          <a:ext cx="0" cy="0"/>
          <a:chOff x="0" y="0"/>
          <a:chExt cx="0" cy="0"/>
        </a:xfrm>
      </p:grpSpPr>
      <p:sp>
        <p:nvSpPr>
          <p:cNvPr id="1021" name="Google Shape;1021;p62"/>
          <p:cNvSpPr txBox="1">
            <a:spLocks noGrp="1"/>
          </p:cNvSpPr>
          <p:nvPr>
            <p:ph type="title"/>
          </p:nvPr>
        </p:nvSpPr>
        <p:spPr>
          <a:xfrm>
            <a:off x="1523975" y="3825"/>
            <a:ext cx="9144000" cy="76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Making Predictions</a:t>
            </a:r>
            <a:endParaRPr>
              <a:solidFill>
                <a:srgbClr val="FF0000"/>
              </a:solidFill>
            </a:endParaRPr>
          </a:p>
        </p:txBody>
      </p:sp>
      <p:sp>
        <p:nvSpPr>
          <p:cNvPr id="1022" name="Google Shape;1022;p62"/>
          <p:cNvSpPr/>
          <p:nvPr/>
        </p:nvSpPr>
        <p:spPr>
          <a:xfrm>
            <a:off x="829340" y="935050"/>
            <a:ext cx="10526231" cy="23082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To make predictions, a row of data containing values for the features is used to navigate the tree to a terminal node</a:t>
            </a:r>
            <a:endParaRPr sz="2400" b="1" i="0" u="none" strike="noStrike" cap="none">
              <a:solidFill>
                <a:srgbClr val="00009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This is implemented with another recursive function that will first check if the current node is a terminal node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2400"/>
              <a:buFont typeface="Arial"/>
              <a:buChar char="•"/>
            </a:pPr>
            <a:r>
              <a:rPr lang="en-US" sz="2400" b="1" i="0" u="none" strike="noStrike" cap="none">
                <a:solidFill>
                  <a:srgbClr val="000090"/>
                </a:solidFill>
                <a:latin typeface="Arial"/>
                <a:ea typeface="Arial"/>
                <a:cs typeface="Arial"/>
                <a:sym typeface="Arial"/>
              </a:rPr>
              <a:t>If not, the function will call itself repeatedly until the correct terminal node is found</a:t>
            </a:r>
            <a:endParaRPr sz="1400" b="0" i="0" u="none" strike="noStrike" cap="none">
              <a:solidFill>
                <a:srgbClr val="000000"/>
              </a:solidFill>
              <a:latin typeface="Arial"/>
              <a:ea typeface="Arial"/>
              <a:cs typeface="Arial"/>
              <a:sym typeface="Arial"/>
            </a:endParaRPr>
          </a:p>
        </p:txBody>
      </p:sp>
      <p:sp>
        <p:nvSpPr>
          <p:cNvPr id="1023" name="Google Shape;1023;p62"/>
          <p:cNvSpPr/>
          <p:nvPr/>
        </p:nvSpPr>
        <p:spPr>
          <a:xfrm>
            <a:off x="2869650" y="3243334"/>
            <a:ext cx="7039894"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8000"/>
                </a:solidFill>
                <a:latin typeface="Courier New"/>
                <a:ea typeface="Courier New"/>
                <a:cs typeface="Courier New"/>
                <a:sym typeface="Courier New"/>
              </a:rPr>
              <a:t># Make a prediction with a decision tree</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FF"/>
                </a:solidFill>
                <a:latin typeface="Courier New"/>
                <a:ea typeface="Courier New"/>
                <a:cs typeface="Courier New"/>
                <a:sym typeface="Courier New"/>
              </a:rPr>
              <a:t>def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795E26"/>
                </a:solidFill>
                <a:latin typeface="Courier New"/>
                <a:ea typeface="Courier New"/>
                <a:cs typeface="Courier New"/>
                <a:sym typeface="Courier New"/>
              </a:rPr>
              <a:t>predict</a:t>
            </a:r>
            <a:r>
              <a:rPr lang="en-US" sz="1600" b="1" i="0" u="none" strike="noStrike" cap="none">
                <a:solidFill>
                  <a:srgbClr val="000000"/>
                </a:solidFill>
                <a:latin typeface="Courier New"/>
                <a:ea typeface="Courier New"/>
                <a:cs typeface="Courier New"/>
                <a:sym typeface="Courier New"/>
              </a:rPr>
              <a:t>(</a:t>
            </a:r>
            <a:r>
              <a:rPr lang="en-US" sz="1600" b="1" i="0" u="none" strike="noStrike" cap="none">
                <a:solidFill>
                  <a:srgbClr val="001080"/>
                </a:solidFill>
                <a:latin typeface="Courier New"/>
                <a:ea typeface="Courier New"/>
                <a:cs typeface="Courier New"/>
                <a:sym typeface="Courier New"/>
              </a:rPr>
              <a:t>node</a:t>
            </a: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1080"/>
                </a:solidFill>
                <a:latin typeface="Courier New"/>
                <a:ea typeface="Courier New"/>
                <a:cs typeface="Courier New"/>
                <a:sym typeface="Courier New"/>
              </a:rPr>
              <a:t>row</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if</a:t>
            </a:r>
            <a:r>
              <a:rPr lang="en-US" sz="1600" b="1" i="0" u="none" strike="noStrike" cap="none">
                <a:solidFill>
                  <a:srgbClr val="000000"/>
                </a:solidFill>
                <a:latin typeface="Courier New"/>
                <a:ea typeface="Courier New"/>
                <a:cs typeface="Courier New"/>
                <a:sym typeface="Courier New"/>
              </a:rPr>
              <a:t> row[node[</a:t>
            </a:r>
            <a:r>
              <a:rPr lang="en-US" sz="1600" b="1" i="0" u="none" strike="noStrike" cap="none">
                <a:solidFill>
                  <a:srgbClr val="A31515"/>
                </a:solidFill>
                <a:latin typeface="Courier New"/>
                <a:ea typeface="Courier New"/>
                <a:cs typeface="Courier New"/>
                <a:sym typeface="Courier New"/>
              </a:rPr>
              <a:t>'index'</a:t>
            </a:r>
            <a:r>
              <a:rPr lang="en-US" sz="1600" b="1" i="0" u="none" strike="noStrike" cap="none">
                <a:solidFill>
                  <a:srgbClr val="000000"/>
                </a:solidFill>
                <a:latin typeface="Courier New"/>
                <a:ea typeface="Courier New"/>
                <a:cs typeface="Courier New"/>
                <a:sym typeface="Courier New"/>
              </a:rPr>
              <a:t>]] &lt; node[</a:t>
            </a:r>
            <a:r>
              <a:rPr lang="en-US" sz="1600" b="1" i="0" u="none" strike="noStrike" cap="none">
                <a:solidFill>
                  <a:srgbClr val="A31515"/>
                </a:solidFill>
                <a:latin typeface="Courier New"/>
                <a:ea typeface="Courier New"/>
                <a:cs typeface="Courier New"/>
                <a:sym typeface="Courier New"/>
              </a:rPr>
              <a:t>'value'</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if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795E26"/>
                </a:solidFill>
                <a:latin typeface="Courier New"/>
                <a:ea typeface="Courier New"/>
                <a:cs typeface="Courier New"/>
                <a:sym typeface="Courier New"/>
              </a:rPr>
              <a:t>isinstance</a:t>
            </a:r>
            <a:r>
              <a:rPr lang="en-US" sz="1600" b="1" i="0" u="none" strike="noStrike" cap="none">
                <a:solidFill>
                  <a:srgbClr val="000000"/>
                </a:solidFill>
                <a:latin typeface="Courier New"/>
                <a:ea typeface="Courier New"/>
                <a:cs typeface="Courier New"/>
                <a:sym typeface="Courier New"/>
              </a:rPr>
              <a:t>(node[</a:t>
            </a:r>
            <a:r>
              <a:rPr lang="en-US" sz="1600" b="1" i="0" u="none" strike="noStrike" cap="none">
                <a:solidFill>
                  <a:srgbClr val="A31515"/>
                </a:solidFill>
                <a:latin typeface="Courier New"/>
                <a:ea typeface="Courier New"/>
                <a:cs typeface="Courier New"/>
                <a:sym typeface="Courier New"/>
              </a:rPr>
              <a:t>'left'</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267F99"/>
                </a:solidFill>
                <a:latin typeface="Courier New"/>
                <a:ea typeface="Courier New"/>
                <a:cs typeface="Courier New"/>
                <a:sym typeface="Courier New"/>
              </a:rPr>
              <a:t>dict</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return</a:t>
            </a:r>
            <a:r>
              <a:rPr lang="en-US" sz="1600" b="1" i="0" u="none" strike="noStrike" cap="none">
                <a:solidFill>
                  <a:srgbClr val="000000"/>
                </a:solidFill>
                <a:latin typeface="Courier New"/>
                <a:ea typeface="Courier New"/>
                <a:cs typeface="Courier New"/>
                <a:sym typeface="Courier New"/>
              </a:rPr>
              <a:t> predict(node[</a:t>
            </a:r>
            <a:r>
              <a:rPr lang="en-US" sz="1600" b="1" i="0" u="none" strike="noStrike" cap="none">
                <a:solidFill>
                  <a:srgbClr val="A31515"/>
                </a:solidFill>
                <a:latin typeface="Courier New"/>
                <a:ea typeface="Courier New"/>
                <a:cs typeface="Courier New"/>
                <a:sym typeface="Courier New"/>
              </a:rPr>
              <a:t>'left'</a:t>
            </a:r>
            <a:r>
              <a:rPr lang="en-US" sz="1600" b="1" i="0" u="none" strike="noStrike" cap="none">
                <a:solidFill>
                  <a:srgbClr val="000000"/>
                </a:solidFill>
                <a:latin typeface="Courier New"/>
                <a:ea typeface="Courier New"/>
                <a:cs typeface="Courier New"/>
                <a:sym typeface="Courier New"/>
              </a:rPr>
              <a:t>], row)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else</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return</a:t>
            </a:r>
            <a:r>
              <a:rPr lang="en-US" sz="1600" b="1" i="0" u="none" strike="noStrike" cap="none">
                <a:solidFill>
                  <a:srgbClr val="000000"/>
                </a:solidFill>
                <a:latin typeface="Courier New"/>
                <a:ea typeface="Courier New"/>
                <a:cs typeface="Courier New"/>
                <a:sym typeface="Courier New"/>
              </a:rPr>
              <a:t> node[</a:t>
            </a:r>
            <a:r>
              <a:rPr lang="en-US" sz="1600" b="1" i="0" u="none" strike="noStrike" cap="none">
                <a:solidFill>
                  <a:srgbClr val="A31515"/>
                </a:solidFill>
                <a:latin typeface="Courier New"/>
                <a:ea typeface="Courier New"/>
                <a:cs typeface="Courier New"/>
                <a:sym typeface="Courier New"/>
              </a:rPr>
              <a:t>'left'</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else</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if</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795E26"/>
                </a:solidFill>
                <a:latin typeface="Courier New"/>
                <a:ea typeface="Courier New"/>
                <a:cs typeface="Courier New"/>
                <a:sym typeface="Courier New"/>
              </a:rPr>
              <a:t>isinstance</a:t>
            </a:r>
            <a:r>
              <a:rPr lang="en-US" sz="1600" b="1" i="0" u="none" strike="noStrike" cap="none">
                <a:solidFill>
                  <a:srgbClr val="000000"/>
                </a:solidFill>
                <a:latin typeface="Courier New"/>
                <a:ea typeface="Courier New"/>
                <a:cs typeface="Courier New"/>
                <a:sym typeface="Courier New"/>
              </a:rPr>
              <a:t>(node[</a:t>
            </a:r>
            <a:r>
              <a:rPr lang="en-US" sz="1600" b="1" i="0" u="none" strike="noStrike" cap="none">
                <a:solidFill>
                  <a:srgbClr val="A31515"/>
                </a:solidFill>
                <a:latin typeface="Courier New"/>
                <a:ea typeface="Courier New"/>
                <a:cs typeface="Courier New"/>
                <a:sym typeface="Courier New"/>
              </a:rPr>
              <a:t>'right'</a:t>
            </a:r>
            <a:r>
              <a:rPr lang="en-US" sz="1600" b="1" i="0" u="none" strike="noStrike" cap="none">
                <a:solidFill>
                  <a:srgbClr val="000000"/>
                </a:solidFill>
                <a:latin typeface="Courier New"/>
                <a:ea typeface="Courier New"/>
                <a:cs typeface="Courier New"/>
                <a:sym typeface="Courier New"/>
              </a:rPr>
              <a:t>], </a:t>
            </a:r>
            <a:r>
              <a:rPr lang="en-US" sz="1600" b="1" i="0" u="none" strike="noStrike" cap="none" err="1">
                <a:solidFill>
                  <a:srgbClr val="267F99"/>
                </a:solidFill>
                <a:latin typeface="Courier New"/>
                <a:ea typeface="Courier New"/>
                <a:cs typeface="Courier New"/>
                <a:sym typeface="Courier New"/>
              </a:rPr>
              <a:t>dict</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return</a:t>
            </a:r>
            <a:r>
              <a:rPr lang="en-US" sz="1600" b="1" i="0" u="none" strike="noStrike" cap="none">
                <a:solidFill>
                  <a:srgbClr val="000000"/>
                </a:solidFill>
                <a:latin typeface="Courier New"/>
                <a:ea typeface="Courier New"/>
                <a:cs typeface="Courier New"/>
                <a:sym typeface="Courier New"/>
              </a:rPr>
              <a:t> predict(node[</a:t>
            </a:r>
            <a:r>
              <a:rPr lang="en-US" sz="1600" b="1" i="0" u="none" strike="noStrike" cap="none">
                <a:solidFill>
                  <a:srgbClr val="A31515"/>
                </a:solidFill>
                <a:latin typeface="Courier New"/>
                <a:ea typeface="Courier New"/>
                <a:cs typeface="Courier New"/>
                <a:sym typeface="Courier New"/>
              </a:rPr>
              <a:t>'right'</a:t>
            </a:r>
            <a:r>
              <a:rPr lang="en-US" sz="1600" b="1" i="0" u="none" strike="noStrike" cap="none">
                <a:solidFill>
                  <a:srgbClr val="000000"/>
                </a:solidFill>
                <a:latin typeface="Courier New"/>
                <a:ea typeface="Courier New"/>
                <a:cs typeface="Courier New"/>
                <a:sym typeface="Courier New"/>
              </a:rPr>
              <a:t>], row)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else</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AF00DB"/>
                </a:solidFill>
                <a:latin typeface="Courier New"/>
                <a:ea typeface="Courier New"/>
                <a:cs typeface="Courier New"/>
                <a:sym typeface="Courier New"/>
              </a:rPr>
              <a:t>return</a:t>
            </a:r>
            <a:r>
              <a:rPr lang="en-US" sz="1600" b="1" i="0" u="none" strike="noStrike" cap="none">
                <a:solidFill>
                  <a:srgbClr val="000000"/>
                </a:solidFill>
                <a:latin typeface="Courier New"/>
                <a:ea typeface="Courier New"/>
                <a:cs typeface="Courier New"/>
                <a:sym typeface="Courier New"/>
              </a:rPr>
              <a:t> node[</a:t>
            </a:r>
            <a:r>
              <a:rPr lang="en-US" sz="1600" b="1" i="0" u="none" strike="noStrike" cap="none">
                <a:solidFill>
                  <a:srgbClr val="A31515"/>
                </a:solidFill>
                <a:latin typeface="Courier New"/>
                <a:ea typeface="Courier New"/>
                <a:cs typeface="Courier New"/>
                <a:sym typeface="Courier New"/>
              </a:rPr>
              <a:t>'right'</a:t>
            </a:r>
            <a:r>
              <a:rPr lang="en-US" sz="1600" b="1" i="0" u="none" strike="noStrike" cap="none">
                <a:solidFill>
                  <a:srgbClr val="000000"/>
                </a:solidFill>
                <a:latin typeface="Courier New"/>
                <a:ea typeface="Courier New"/>
                <a:cs typeface="Courier New"/>
                <a:sym typeface="Courier New"/>
              </a:rPr>
              <a:t>]</a:t>
            </a:r>
            <a:endParaRPr sz="1600" b="1"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1524000" y="0"/>
          <a:ext cx="0" cy="0"/>
          <a:chOff x="0" y="0"/>
          <a:chExt cx="0" cy="0"/>
        </a:xfrm>
      </p:grpSpPr>
      <p:sp>
        <p:nvSpPr>
          <p:cNvPr id="1028" name="Google Shape;1028;gdc48ca317c_0_342"/>
          <p:cNvSpPr txBox="1">
            <a:spLocks noGrp="1"/>
          </p:cNvSpPr>
          <p:nvPr>
            <p:ph type="title"/>
          </p:nvPr>
        </p:nvSpPr>
        <p:spPr>
          <a:xfrm>
            <a:off x="1835700" y="14620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Arial"/>
              <a:buNone/>
            </a:pPr>
            <a:r>
              <a:rPr lang="en-US" dirty="0"/>
              <a:t>Program Statistics</a:t>
            </a:r>
            <a:endParaRPr dirty="0">
              <a:solidFill>
                <a:srgbClr val="FF0000"/>
              </a:solidFill>
            </a:endParaRPr>
          </a:p>
        </p:txBody>
      </p:sp>
      <p:sp>
        <p:nvSpPr>
          <p:cNvPr id="1029" name="Google Shape;1029;gdc48ca317c_0_342"/>
          <p:cNvSpPr txBox="1">
            <a:spLocks noGrp="1"/>
          </p:cNvSpPr>
          <p:nvPr>
            <p:ph type="body" idx="1"/>
          </p:nvPr>
        </p:nvSpPr>
        <p:spPr>
          <a:xfrm>
            <a:off x="1212113" y="1393093"/>
            <a:ext cx="9888278" cy="45552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US"/>
              <a:t>Total number of lines: 123</a:t>
            </a:r>
            <a:endParaRPr/>
          </a:p>
          <a:p>
            <a:pPr marL="457200" lvl="0" indent="-342900" algn="l" rtl="0">
              <a:lnSpc>
                <a:spcPct val="100000"/>
              </a:lnSpc>
              <a:spcBef>
                <a:spcPts val="0"/>
              </a:spcBef>
              <a:spcAft>
                <a:spcPts val="0"/>
              </a:spcAft>
              <a:buSzPts val="1800"/>
              <a:buChar char="●"/>
            </a:pPr>
            <a:r>
              <a:rPr lang="en-US"/>
              <a:t>Total number of comment lines: 32</a:t>
            </a:r>
            <a:endParaRPr/>
          </a:p>
          <a:p>
            <a:pPr marL="457200" lvl="0" indent="-342900" algn="l" rtl="0">
              <a:lnSpc>
                <a:spcPct val="100000"/>
              </a:lnSpc>
              <a:spcBef>
                <a:spcPts val="0"/>
              </a:spcBef>
              <a:spcAft>
                <a:spcPts val="0"/>
              </a:spcAft>
              <a:buSzPts val="1800"/>
              <a:buChar char="●"/>
            </a:pPr>
            <a:r>
              <a:rPr lang="en-US"/>
              <a:t>Total number of coding lines:  91</a:t>
            </a:r>
            <a:endParaRPr/>
          </a:p>
          <a:p>
            <a:pPr marL="457200" lvl="0" indent="-342900" algn="l" rtl="0">
              <a:lnSpc>
                <a:spcPct val="100000"/>
              </a:lnSpc>
              <a:spcBef>
                <a:spcPts val="0"/>
              </a:spcBef>
              <a:spcAft>
                <a:spcPts val="0"/>
              </a:spcAft>
              <a:buSzPts val="1800"/>
              <a:buChar char="●"/>
            </a:pPr>
            <a:r>
              <a:rPr lang="en-US"/>
              <a:t>Time to train on training data: 1.5 sec</a:t>
            </a:r>
            <a:endParaRPr/>
          </a:p>
          <a:p>
            <a:pPr marL="457200" lvl="0" indent="-342900" algn="l" rtl="0">
              <a:lnSpc>
                <a:spcPct val="100000"/>
              </a:lnSpc>
              <a:spcBef>
                <a:spcPts val="0"/>
              </a:spcBef>
              <a:spcAft>
                <a:spcPts val="0"/>
              </a:spcAft>
              <a:buSzPts val="1800"/>
              <a:buChar char="●"/>
            </a:pPr>
            <a:r>
              <a:rPr lang="en-US"/>
              <a:t>Typical time to train and perform test run with program: 2.5 sec</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1524000" y="0"/>
          <a:ext cx="0" cy="0"/>
          <a:chOff x="0" y="0"/>
          <a:chExt cx="0" cy="0"/>
        </a:xfrm>
      </p:grpSpPr>
      <p:sp>
        <p:nvSpPr>
          <p:cNvPr id="1034" name="Google Shape;1034;p64"/>
          <p:cNvSpPr txBox="1">
            <a:spLocks noGrp="1"/>
          </p:cNvSpPr>
          <p:nvPr>
            <p:ph type="title"/>
          </p:nvPr>
        </p:nvSpPr>
        <p:spPr>
          <a:xfrm>
            <a:off x="0" y="460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Performance on Training Set</a:t>
            </a:r>
            <a:br>
              <a:rPr lang="en-US"/>
            </a:br>
            <a:r>
              <a:rPr lang="en-US"/>
              <a:t>(Confusion Matrix)</a:t>
            </a:r>
            <a:endParaRPr>
              <a:solidFill>
                <a:srgbClr val="FF0000"/>
              </a:solidFill>
            </a:endParaRPr>
          </a:p>
        </p:txBody>
      </p:sp>
      <p:graphicFrame>
        <p:nvGraphicFramePr>
          <p:cNvPr id="1035" name="Google Shape;1035;p64"/>
          <p:cNvGraphicFramePr/>
          <p:nvPr>
            <p:extLst>
              <p:ext uri="{D42A27DB-BD31-4B8C-83A1-F6EECF244321}">
                <p14:modId xmlns:p14="http://schemas.microsoft.com/office/powerpoint/2010/main" val="3319745812"/>
              </p:ext>
            </p:extLst>
          </p:nvPr>
        </p:nvGraphicFramePr>
        <p:xfrm>
          <a:off x="2916173" y="1564574"/>
          <a:ext cx="6096000" cy="4690800"/>
        </p:xfrm>
        <a:graphic>
          <a:graphicData uri="http://schemas.openxmlformats.org/drawingml/2006/table">
            <a:tbl>
              <a:tblPr firstRow="1" bandRow="1">
                <a:noFill/>
                <a:tableStyleId>{17950C9B-022B-44EE-898B-541434C1EAEB}</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1727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Setosa (Observed)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Virginica (Observed)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Versicolor (Observed)</a:t>
                      </a:r>
                      <a:endParaRPr sz="1400" u="none" strike="noStrike" cap="none"/>
                    </a:p>
                  </a:txBody>
                  <a:tcPr marL="91450" marR="91450" marT="45725" marB="45725"/>
                </a:tc>
                <a:extLst>
                  <a:ext uri="{0D108BD9-81ED-4DB2-BD59-A6C34878D82A}">
                    <a16:rowId xmlns:a16="http://schemas.microsoft.com/office/drawing/2014/main" val="10000"/>
                  </a:ext>
                </a:extLst>
              </a:tr>
              <a:tr h="11727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Setosa (Predicted)</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0</a:t>
                      </a:r>
                      <a:endParaRPr sz="1400" u="none" strike="noStrike" cap="none"/>
                    </a:p>
                  </a:txBody>
                  <a:tcPr marL="91450" marR="91450" marT="45725" marB="45725"/>
                </a:tc>
                <a:extLst>
                  <a:ext uri="{0D108BD9-81ED-4DB2-BD59-A6C34878D82A}">
                    <a16:rowId xmlns:a16="http://schemas.microsoft.com/office/drawing/2014/main" val="10001"/>
                  </a:ext>
                </a:extLst>
              </a:tr>
              <a:tr h="11727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Virginica (Predicted)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0</a:t>
                      </a:r>
                      <a:endParaRPr sz="1400" u="none" strike="noStrike" cap="none"/>
                    </a:p>
                  </a:txBody>
                  <a:tcPr marL="91450" marR="91450" marT="45725" marB="45725"/>
                </a:tc>
                <a:extLst>
                  <a:ext uri="{0D108BD9-81ED-4DB2-BD59-A6C34878D82A}">
                    <a16:rowId xmlns:a16="http://schemas.microsoft.com/office/drawing/2014/main" val="10002"/>
                  </a:ext>
                </a:extLst>
              </a:tr>
              <a:tr h="11727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Versicolor (Predicted)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1</a:t>
                      </a: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1524000" y="0"/>
          <a:ext cx="0" cy="0"/>
          <a:chOff x="0" y="0"/>
          <a:chExt cx="0" cy="0"/>
        </a:xfrm>
      </p:grpSpPr>
      <p:sp>
        <p:nvSpPr>
          <p:cNvPr id="1040" name="Google Shape;1040;gb6778b3aa0_0_984"/>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Machine Learning Workflow</a:t>
            </a:r>
            <a:endParaRPr/>
          </a:p>
        </p:txBody>
      </p:sp>
      <p:sp>
        <p:nvSpPr>
          <p:cNvPr id="1041" name="Google Shape;1041;gb6778b3aa0_0_984"/>
          <p:cNvSpPr/>
          <p:nvPr/>
        </p:nvSpPr>
        <p:spPr>
          <a:xfrm>
            <a:off x="2830287" y="1556656"/>
            <a:ext cx="1805100" cy="1460700"/>
          </a:xfrm>
          <a:prstGeom prst="roundRect">
            <a:avLst>
              <a:gd name="adj" fmla="val 16667"/>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Define an ML problem and propose a solution</a:t>
            </a:r>
            <a:endParaRPr sz="1400" b="0" i="0" u="none" strike="noStrike" cap="none">
              <a:solidFill>
                <a:srgbClr val="000000"/>
              </a:solidFill>
              <a:latin typeface="Arial"/>
              <a:ea typeface="Arial"/>
              <a:cs typeface="Arial"/>
              <a:sym typeface="Arial"/>
            </a:endParaRPr>
          </a:p>
        </p:txBody>
      </p:sp>
      <p:sp>
        <p:nvSpPr>
          <p:cNvPr id="1042" name="Google Shape;1042;gb6778b3aa0_0_984"/>
          <p:cNvSpPr/>
          <p:nvPr/>
        </p:nvSpPr>
        <p:spPr>
          <a:xfrm>
            <a:off x="5111336" y="1556656"/>
            <a:ext cx="1805100" cy="1460700"/>
          </a:xfrm>
          <a:prstGeom prst="roundRect">
            <a:avLst>
              <a:gd name="adj" fmla="val 16667"/>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Construct your dataset</a:t>
            </a:r>
            <a:endParaRPr sz="1400" b="0" i="0" u="none" strike="noStrike" cap="none">
              <a:solidFill>
                <a:srgbClr val="000000"/>
              </a:solidFill>
              <a:latin typeface="Arial"/>
              <a:ea typeface="Arial"/>
              <a:cs typeface="Arial"/>
              <a:sym typeface="Arial"/>
            </a:endParaRPr>
          </a:p>
        </p:txBody>
      </p:sp>
      <p:sp>
        <p:nvSpPr>
          <p:cNvPr id="1043" name="Google Shape;1043;gb6778b3aa0_0_984"/>
          <p:cNvSpPr/>
          <p:nvPr/>
        </p:nvSpPr>
        <p:spPr>
          <a:xfrm>
            <a:off x="7372596" y="1556656"/>
            <a:ext cx="1805100" cy="1460700"/>
          </a:xfrm>
          <a:prstGeom prst="roundRect">
            <a:avLst>
              <a:gd name="adj" fmla="val 16667"/>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Transform your dataset &amp; select features</a:t>
            </a:r>
            <a:endParaRPr sz="1400" b="0" i="0" u="none" strike="noStrike" cap="none">
              <a:solidFill>
                <a:srgbClr val="000000"/>
              </a:solidFill>
              <a:latin typeface="Arial"/>
              <a:ea typeface="Arial"/>
              <a:cs typeface="Arial"/>
              <a:sym typeface="Arial"/>
            </a:endParaRPr>
          </a:p>
        </p:txBody>
      </p:sp>
      <p:sp>
        <p:nvSpPr>
          <p:cNvPr id="1044" name="Google Shape;1044;gb6778b3aa0_0_984"/>
          <p:cNvSpPr/>
          <p:nvPr/>
        </p:nvSpPr>
        <p:spPr>
          <a:xfrm>
            <a:off x="7372597" y="3715986"/>
            <a:ext cx="1805100" cy="1460700"/>
          </a:xfrm>
          <a:prstGeom prst="roundRect">
            <a:avLst>
              <a:gd name="adj" fmla="val 16667"/>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Choose and train a model</a:t>
            </a:r>
            <a:endParaRPr sz="1400" b="0" i="0" u="none" strike="noStrike" cap="none">
              <a:solidFill>
                <a:srgbClr val="000000"/>
              </a:solidFill>
              <a:latin typeface="Arial"/>
              <a:ea typeface="Arial"/>
              <a:cs typeface="Arial"/>
              <a:sym typeface="Arial"/>
            </a:endParaRPr>
          </a:p>
        </p:txBody>
      </p:sp>
      <p:sp>
        <p:nvSpPr>
          <p:cNvPr id="1045" name="Google Shape;1045;gb6778b3aa0_0_984"/>
          <p:cNvSpPr/>
          <p:nvPr/>
        </p:nvSpPr>
        <p:spPr>
          <a:xfrm>
            <a:off x="5111336" y="3715986"/>
            <a:ext cx="1805100" cy="14607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Test and validate your model</a:t>
            </a:r>
            <a:endParaRPr sz="1400" b="0" i="0" u="none" strike="noStrike" cap="none">
              <a:solidFill>
                <a:srgbClr val="000000"/>
              </a:solidFill>
              <a:latin typeface="Arial"/>
              <a:ea typeface="Arial"/>
              <a:cs typeface="Arial"/>
              <a:sym typeface="Arial"/>
            </a:endParaRPr>
          </a:p>
        </p:txBody>
      </p:sp>
      <p:sp>
        <p:nvSpPr>
          <p:cNvPr id="1046" name="Google Shape;1046;gb6778b3aa0_0_984"/>
          <p:cNvSpPr/>
          <p:nvPr/>
        </p:nvSpPr>
        <p:spPr>
          <a:xfrm>
            <a:off x="2830286" y="3725882"/>
            <a:ext cx="1805100" cy="14607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Use the model to make predictions</a:t>
            </a:r>
            <a:endParaRPr sz="1400" b="0" i="0" u="none" strike="noStrike" cap="none">
              <a:solidFill>
                <a:srgbClr val="000000"/>
              </a:solidFill>
              <a:latin typeface="Arial"/>
              <a:ea typeface="Arial"/>
              <a:cs typeface="Arial"/>
              <a:sym typeface="Arial"/>
            </a:endParaRPr>
          </a:p>
        </p:txBody>
      </p:sp>
      <p:sp>
        <p:nvSpPr>
          <p:cNvPr id="1047" name="Google Shape;1047;gb6778b3aa0_0_984"/>
          <p:cNvSpPr/>
          <p:nvPr/>
        </p:nvSpPr>
        <p:spPr>
          <a:xfrm>
            <a:off x="4635335" y="2215734"/>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8" name="Google Shape;1048;gb6778b3aa0_0_984"/>
          <p:cNvSpPr/>
          <p:nvPr/>
        </p:nvSpPr>
        <p:spPr>
          <a:xfrm>
            <a:off x="6916384" y="2215735"/>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9" name="Google Shape;1049;gb6778b3aa0_0_984"/>
          <p:cNvSpPr/>
          <p:nvPr/>
        </p:nvSpPr>
        <p:spPr>
          <a:xfrm flipH="1">
            <a:off x="6916284" y="4277565"/>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0" name="Google Shape;1050;gb6778b3aa0_0_984"/>
          <p:cNvSpPr/>
          <p:nvPr/>
        </p:nvSpPr>
        <p:spPr>
          <a:xfrm flipH="1">
            <a:off x="4622859" y="4277562"/>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1" name="Google Shape;1051;gb6778b3aa0_0_984"/>
          <p:cNvSpPr/>
          <p:nvPr/>
        </p:nvSpPr>
        <p:spPr>
          <a:xfrm>
            <a:off x="9278587" y="2379021"/>
            <a:ext cx="653100" cy="2077200"/>
          </a:xfrm>
          <a:prstGeom prst="curvedLeftArrow">
            <a:avLst>
              <a:gd name="adj1" fmla="val 25000"/>
              <a:gd name="adj2" fmla="val 50000"/>
              <a:gd name="adj3" fmla="val 25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2" name="Google Shape;1052;gb6778b3aa0_0_984"/>
          <p:cNvSpPr/>
          <p:nvPr/>
        </p:nvSpPr>
        <p:spPr>
          <a:xfrm>
            <a:off x="4832265" y="3541296"/>
            <a:ext cx="2363100" cy="198330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3" name="Google Shape;1053;gb6778b3aa0_0_984"/>
          <p:cNvSpPr txBox="1"/>
          <p:nvPr/>
        </p:nvSpPr>
        <p:spPr>
          <a:xfrm>
            <a:off x="4626174" y="5708305"/>
            <a:ext cx="2942365"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Test on Testing Data Set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1524000" y="0"/>
          <a:ext cx="0" cy="0"/>
          <a:chOff x="0" y="0"/>
          <a:chExt cx="0" cy="0"/>
        </a:xfrm>
      </p:grpSpPr>
      <p:sp>
        <p:nvSpPr>
          <p:cNvPr id="493" name="Google Shape;493;p5"/>
          <p:cNvSpPr txBox="1">
            <a:spLocks noGrp="1"/>
          </p:cNvSpPr>
          <p:nvPr>
            <p:ph type="title"/>
          </p:nvPr>
        </p:nvSpPr>
        <p:spPr>
          <a:xfrm>
            <a:off x="1523925" y="-4725"/>
            <a:ext cx="9144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latin typeface="Arial"/>
                <a:ea typeface="Arial"/>
                <a:cs typeface="Arial"/>
                <a:sym typeface="Arial"/>
              </a:rPr>
              <a:t>Learning Objectives</a:t>
            </a:r>
            <a:endParaRPr sz="4400"/>
          </a:p>
        </p:txBody>
      </p:sp>
      <p:sp>
        <p:nvSpPr>
          <p:cNvPr id="494" name="Google Shape;494;p5"/>
          <p:cNvSpPr txBox="1">
            <a:spLocks noGrp="1"/>
          </p:cNvSpPr>
          <p:nvPr>
            <p:ph type="body" idx="4294967295"/>
          </p:nvPr>
        </p:nvSpPr>
        <p:spPr>
          <a:xfrm>
            <a:off x="1190847" y="1526580"/>
            <a:ext cx="9477077"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600"/>
              <a:buFont typeface="Arial"/>
              <a:buChar char="•"/>
            </a:pPr>
            <a:r>
              <a:rPr lang="en-US" sz="2600"/>
              <a:t>To review classification &amp; clustering</a:t>
            </a:r>
            <a:endParaRPr/>
          </a:p>
          <a:p>
            <a:pPr marL="342900" lvl="0" indent="-342900" algn="l" rtl="0">
              <a:lnSpc>
                <a:spcPct val="100000"/>
              </a:lnSpc>
              <a:spcBef>
                <a:spcPts val="520"/>
              </a:spcBef>
              <a:spcAft>
                <a:spcPts val="0"/>
              </a:spcAft>
              <a:buSzPts val="2600"/>
              <a:buFont typeface="Arial"/>
              <a:buChar char="•"/>
            </a:pPr>
            <a:r>
              <a:rPr lang="en-US" sz="2600"/>
              <a:t>To introduce Decision Trees (DTs) in ML</a:t>
            </a:r>
            <a:endParaRPr/>
          </a:p>
          <a:p>
            <a:pPr marL="342900" lvl="0" indent="-342900" algn="l" rtl="0">
              <a:lnSpc>
                <a:spcPct val="100000"/>
              </a:lnSpc>
              <a:spcBef>
                <a:spcPts val="520"/>
              </a:spcBef>
              <a:spcAft>
                <a:spcPts val="0"/>
              </a:spcAft>
              <a:buSzPts val="2600"/>
              <a:buFont typeface="Arial"/>
              <a:buChar char="•"/>
            </a:pPr>
            <a:r>
              <a:rPr lang="en-US" sz="2600"/>
              <a:t>To introduce the concepts of information gain, Shannon entropy and Gini index</a:t>
            </a:r>
            <a:endParaRPr/>
          </a:p>
          <a:p>
            <a:pPr marL="342900" lvl="0" indent="-342900" algn="l" rtl="0">
              <a:lnSpc>
                <a:spcPct val="100000"/>
              </a:lnSpc>
              <a:spcBef>
                <a:spcPts val="520"/>
              </a:spcBef>
              <a:spcAft>
                <a:spcPts val="0"/>
              </a:spcAft>
              <a:buSzPts val="2600"/>
              <a:buFont typeface="Arial"/>
              <a:buChar char="•"/>
            </a:pPr>
            <a:r>
              <a:rPr lang="en-US" sz="2600"/>
              <a:t>To review feature selection</a:t>
            </a:r>
            <a:endParaRPr/>
          </a:p>
          <a:p>
            <a:pPr marL="342900" lvl="0" indent="-342900" algn="l" rtl="0">
              <a:lnSpc>
                <a:spcPct val="100000"/>
              </a:lnSpc>
              <a:spcBef>
                <a:spcPts val="520"/>
              </a:spcBef>
              <a:spcAft>
                <a:spcPts val="0"/>
              </a:spcAft>
              <a:buSzPts val="2600"/>
              <a:buFont typeface="Arial"/>
              <a:buChar char="•"/>
            </a:pPr>
            <a:r>
              <a:rPr lang="en-US" sz="2600"/>
              <a:t>To introduce the Iris classification problem</a:t>
            </a:r>
            <a:endParaRPr/>
          </a:p>
          <a:p>
            <a:pPr marL="342900" lvl="0" indent="-342900" algn="l" rtl="0">
              <a:lnSpc>
                <a:spcPct val="100000"/>
              </a:lnSpc>
              <a:spcBef>
                <a:spcPts val="520"/>
              </a:spcBef>
              <a:spcAft>
                <a:spcPts val="0"/>
              </a:spcAft>
              <a:buSzPts val="2600"/>
              <a:buFont typeface="Arial"/>
              <a:buChar char="•"/>
            </a:pPr>
            <a:r>
              <a:rPr lang="en-US" sz="2600"/>
              <a:t>To review Python code for a simple Iris DT</a:t>
            </a:r>
            <a:endParaRPr/>
          </a:p>
          <a:p>
            <a:pPr marL="342900" lvl="0" indent="-342900" algn="l" rtl="0">
              <a:lnSpc>
                <a:spcPct val="100000"/>
              </a:lnSpc>
              <a:spcBef>
                <a:spcPts val="520"/>
              </a:spcBef>
              <a:spcAft>
                <a:spcPts val="0"/>
              </a:spcAft>
              <a:buSzPts val="2600"/>
              <a:buFont typeface="Arial"/>
              <a:buChar char="•"/>
            </a:pPr>
            <a:r>
              <a:rPr lang="en-US" sz="2600"/>
              <a:t>To explore other Iris DT models with different data types</a:t>
            </a:r>
            <a:endParaRPr/>
          </a:p>
          <a:p>
            <a:pPr marL="342900" lvl="0" indent="-342900" algn="l" rtl="0">
              <a:lnSpc>
                <a:spcPct val="100000"/>
              </a:lnSpc>
              <a:spcBef>
                <a:spcPts val="520"/>
              </a:spcBef>
              <a:spcAft>
                <a:spcPts val="0"/>
              </a:spcAft>
              <a:buSzPts val="2600"/>
              <a:buFont typeface="Arial"/>
              <a:buChar char="•"/>
            </a:pPr>
            <a:r>
              <a:rPr lang="en-US" sz="2600">
                <a:solidFill>
                  <a:srgbClr val="FF0000"/>
                </a:solidFill>
              </a:rPr>
              <a:t>Lab – experiment on your own with </a:t>
            </a:r>
            <a:r>
              <a:rPr lang="en-US" sz="2600" err="1">
                <a:solidFill>
                  <a:srgbClr val="FF0000"/>
                </a:solidFill>
              </a:rPr>
              <a:t>Colab</a:t>
            </a:r>
            <a:endParaRPr sz="2600">
              <a:solidFill>
                <a:srgbClr val="FF0000"/>
              </a:solidFill>
            </a:endParaRPr>
          </a:p>
        </p:txBody>
      </p:sp>
    </p:spTree>
    <p:extLst>
      <p:ext uri="{BB962C8B-B14F-4D97-AF65-F5344CB8AC3E}">
        <p14:creationId xmlns:p14="http://schemas.microsoft.com/office/powerpoint/2010/main" val="28289554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7"/>
        <p:cNvGrpSpPr/>
        <p:nvPr/>
      </p:nvGrpSpPr>
      <p:grpSpPr>
        <a:xfrm>
          <a:off x="1524000" y="0"/>
          <a:ext cx="0" cy="0"/>
          <a:chOff x="0" y="0"/>
          <a:chExt cx="0" cy="0"/>
        </a:xfrm>
      </p:grpSpPr>
      <p:sp>
        <p:nvSpPr>
          <p:cNvPr id="1058" name="Google Shape;1058;p66"/>
          <p:cNvSpPr txBox="1">
            <a:spLocks noGrp="1"/>
          </p:cNvSpPr>
          <p:nvPr>
            <p:ph type="title"/>
          </p:nvPr>
        </p:nvSpPr>
        <p:spPr>
          <a:xfrm>
            <a:off x="0" y="460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Performance on Testing Set</a:t>
            </a:r>
            <a:br>
              <a:rPr lang="en-US"/>
            </a:br>
            <a:r>
              <a:rPr lang="en-US"/>
              <a:t>(Confusion Matrix)</a:t>
            </a:r>
            <a:endParaRPr/>
          </a:p>
        </p:txBody>
      </p:sp>
      <p:graphicFrame>
        <p:nvGraphicFramePr>
          <p:cNvPr id="1059" name="Google Shape;1059;p66"/>
          <p:cNvGraphicFramePr/>
          <p:nvPr>
            <p:extLst>
              <p:ext uri="{D42A27DB-BD31-4B8C-83A1-F6EECF244321}">
                <p14:modId xmlns:p14="http://schemas.microsoft.com/office/powerpoint/2010/main" val="2038894137"/>
              </p:ext>
            </p:extLst>
          </p:nvPr>
        </p:nvGraphicFramePr>
        <p:xfrm>
          <a:off x="3012559" y="1567764"/>
          <a:ext cx="6096000" cy="4690800"/>
        </p:xfrm>
        <a:graphic>
          <a:graphicData uri="http://schemas.openxmlformats.org/drawingml/2006/table">
            <a:tbl>
              <a:tblPr firstRow="1" bandRow="1">
                <a:noFill/>
                <a:tableStyleId>{17950C9B-022B-44EE-898B-541434C1EAEB}</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1727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Arial"/>
                          <a:ea typeface="Arial"/>
                          <a:cs typeface="Arial"/>
                          <a:sym typeface="Arial"/>
                        </a:rPr>
                        <a:t>Setosa (Observed)</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Arial"/>
                          <a:ea typeface="Arial"/>
                          <a:cs typeface="Arial"/>
                          <a:sym typeface="Arial"/>
                        </a:rPr>
                        <a:t>Virginica (Observed)</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Arial"/>
                          <a:ea typeface="Arial"/>
                          <a:cs typeface="Arial"/>
                          <a:sym typeface="Arial"/>
                        </a:rPr>
                        <a:t>Versicolor (Observed)</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11727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latin typeface="Arial"/>
                          <a:ea typeface="Arial"/>
                          <a:cs typeface="Arial"/>
                          <a:sym typeface="Arial"/>
                        </a:rPr>
                        <a:t>Setosa (Predicted)</a:t>
                      </a:r>
                      <a:endParaRPr sz="14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Arial"/>
                          <a:ea typeface="Arial"/>
                          <a:cs typeface="Arial"/>
                          <a:sym typeface="Arial"/>
                        </a:rPr>
                        <a:t>1</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11727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Arial"/>
                          <a:ea typeface="Arial"/>
                          <a:cs typeface="Arial"/>
                          <a:sym typeface="Arial"/>
                        </a:rPr>
                        <a:t>Virginica (Predicted)</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Arial"/>
                          <a:ea typeface="Arial"/>
                          <a:cs typeface="Arial"/>
                          <a:sym typeface="Arial"/>
                        </a:rPr>
                        <a:t>1</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11727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Arial"/>
                          <a:ea typeface="Arial"/>
                          <a:cs typeface="Arial"/>
                          <a:sym typeface="Arial"/>
                        </a:rPr>
                        <a:t>Versicolor (Predicted)</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Arial"/>
                          <a:ea typeface="Arial"/>
                          <a:cs typeface="Arial"/>
                          <a:sym typeface="Arial"/>
                        </a:rPr>
                        <a:t>0.07</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Arial"/>
                          <a:ea typeface="Arial"/>
                          <a:cs typeface="Arial"/>
                          <a:sym typeface="Arial"/>
                        </a:rPr>
                        <a:t>0.93</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3"/>
        <p:cNvGrpSpPr/>
        <p:nvPr/>
      </p:nvGrpSpPr>
      <p:grpSpPr>
        <a:xfrm>
          <a:off x="1524000" y="0"/>
          <a:ext cx="0" cy="0"/>
          <a:chOff x="0" y="0"/>
          <a:chExt cx="0" cy="0"/>
        </a:xfrm>
      </p:grpSpPr>
      <p:sp>
        <p:nvSpPr>
          <p:cNvPr id="1064" name="Google Shape;1064;p67"/>
          <p:cNvSpPr txBox="1">
            <a:spLocks noGrp="1"/>
          </p:cNvSpPr>
          <p:nvPr>
            <p:ph type="title"/>
          </p:nvPr>
        </p:nvSpPr>
        <p:spPr>
          <a:xfrm>
            <a:off x="0" y="304775"/>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Comparison Between Training &amp; Testing</a:t>
            </a:r>
            <a:endParaRPr/>
          </a:p>
        </p:txBody>
      </p:sp>
      <p:graphicFrame>
        <p:nvGraphicFramePr>
          <p:cNvPr id="1065" name="Google Shape;1065;p67"/>
          <p:cNvGraphicFramePr/>
          <p:nvPr>
            <p:extLst>
              <p:ext uri="{D42A27DB-BD31-4B8C-83A1-F6EECF244321}">
                <p14:modId xmlns:p14="http://schemas.microsoft.com/office/powerpoint/2010/main" val="2121623393"/>
              </p:ext>
            </p:extLst>
          </p:nvPr>
        </p:nvGraphicFramePr>
        <p:xfrm>
          <a:off x="2002598" y="2165267"/>
          <a:ext cx="3811100" cy="3455700"/>
        </p:xfrm>
        <a:graphic>
          <a:graphicData uri="http://schemas.openxmlformats.org/drawingml/2006/table">
            <a:tbl>
              <a:tblPr firstRow="1" bandRow="1">
                <a:noFill/>
                <a:tableStyleId>{17950C9B-022B-44EE-898B-541434C1EAEB}</a:tableStyleId>
              </a:tblPr>
              <a:tblGrid>
                <a:gridCol w="952775">
                  <a:extLst>
                    <a:ext uri="{9D8B030D-6E8A-4147-A177-3AD203B41FA5}">
                      <a16:colId xmlns:a16="http://schemas.microsoft.com/office/drawing/2014/main" val="20000"/>
                    </a:ext>
                  </a:extLst>
                </a:gridCol>
                <a:gridCol w="952775">
                  <a:extLst>
                    <a:ext uri="{9D8B030D-6E8A-4147-A177-3AD203B41FA5}">
                      <a16:colId xmlns:a16="http://schemas.microsoft.com/office/drawing/2014/main" val="20001"/>
                    </a:ext>
                  </a:extLst>
                </a:gridCol>
                <a:gridCol w="952775">
                  <a:extLst>
                    <a:ext uri="{9D8B030D-6E8A-4147-A177-3AD203B41FA5}">
                      <a16:colId xmlns:a16="http://schemas.microsoft.com/office/drawing/2014/main" val="20002"/>
                    </a:ext>
                  </a:extLst>
                </a:gridCol>
                <a:gridCol w="952775">
                  <a:extLst>
                    <a:ext uri="{9D8B030D-6E8A-4147-A177-3AD203B41FA5}">
                      <a16:colId xmlns:a16="http://schemas.microsoft.com/office/drawing/2014/main" val="20003"/>
                    </a:ext>
                  </a:extLst>
                </a:gridCol>
              </a:tblGrid>
              <a:tr h="8639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Setosa (Observed)</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Virginica (Observed)</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Versicolor (Observed)</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863925">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latin typeface="Arial"/>
                          <a:ea typeface="Arial"/>
                          <a:cs typeface="Arial"/>
                          <a:sym typeface="Arial"/>
                        </a:rPr>
                        <a:t>Setosa (Predicted)</a:t>
                      </a:r>
                      <a:endParaRPr sz="14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1</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8639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Virginica (Predicted)</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1</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8639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Versicolor (Predicted)</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1</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066" name="Google Shape;1066;p67"/>
          <p:cNvGraphicFramePr/>
          <p:nvPr>
            <p:extLst>
              <p:ext uri="{D42A27DB-BD31-4B8C-83A1-F6EECF244321}">
                <p14:modId xmlns:p14="http://schemas.microsoft.com/office/powerpoint/2010/main" val="2106558357"/>
              </p:ext>
            </p:extLst>
          </p:nvPr>
        </p:nvGraphicFramePr>
        <p:xfrm>
          <a:off x="6341330" y="2165267"/>
          <a:ext cx="3896900" cy="3455700"/>
        </p:xfrm>
        <a:graphic>
          <a:graphicData uri="http://schemas.openxmlformats.org/drawingml/2006/table">
            <a:tbl>
              <a:tblPr firstRow="1" bandRow="1">
                <a:noFill/>
                <a:tableStyleId>{17950C9B-022B-44EE-898B-541434C1EAEB}</a:tableStyleId>
              </a:tblPr>
              <a:tblGrid>
                <a:gridCol w="974225">
                  <a:extLst>
                    <a:ext uri="{9D8B030D-6E8A-4147-A177-3AD203B41FA5}">
                      <a16:colId xmlns:a16="http://schemas.microsoft.com/office/drawing/2014/main" val="20000"/>
                    </a:ext>
                  </a:extLst>
                </a:gridCol>
                <a:gridCol w="974225">
                  <a:extLst>
                    <a:ext uri="{9D8B030D-6E8A-4147-A177-3AD203B41FA5}">
                      <a16:colId xmlns:a16="http://schemas.microsoft.com/office/drawing/2014/main" val="20001"/>
                    </a:ext>
                  </a:extLst>
                </a:gridCol>
                <a:gridCol w="974225">
                  <a:extLst>
                    <a:ext uri="{9D8B030D-6E8A-4147-A177-3AD203B41FA5}">
                      <a16:colId xmlns:a16="http://schemas.microsoft.com/office/drawing/2014/main" val="20002"/>
                    </a:ext>
                  </a:extLst>
                </a:gridCol>
                <a:gridCol w="974225">
                  <a:extLst>
                    <a:ext uri="{9D8B030D-6E8A-4147-A177-3AD203B41FA5}">
                      <a16:colId xmlns:a16="http://schemas.microsoft.com/office/drawing/2014/main" val="20003"/>
                    </a:ext>
                  </a:extLst>
                </a:gridCol>
              </a:tblGrid>
              <a:tr h="8639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Setosa (Observed)</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Virginica (Observed)</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Versicolor (Observed)</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863925">
                <a:tc>
                  <a:txBody>
                    <a:bodyPr/>
                    <a:lstStyle/>
                    <a:p>
                      <a:pPr marL="0" marR="0" lvl="0" indent="0" algn="l" rtl="0">
                        <a:lnSpc>
                          <a:spcPct val="100000"/>
                        </a:lnSpc>
                        <a:spcBef>
                          <a:spcPts val="0"/>
                        </a:spcBef>
                        <a:spcAft>
                          <a:spcPts val="0"/>
                        </a:spcAft>
                        <a:buClr>
                          <a:schemeClr val="dk1"/>
                        </a:buClr>
                        <a:buSzPts val="1200"/>
                        <a:buFont typeface="Calibri"/>
                        <a:buNone/>
                      </a:pPr>
                      <a:r>
                        <a:rPr lang="en-US" sz="1200" u="none" strike="noStrike" cap="none">
                          <a:latin typeface="Arial"/>
                          <a:ea typeface="Arial"/>
                          <a:cs typeface="Arial"/>
                          <a:sym typeface="Arial"/>
                        </a:rPr>
                        <a:t>Setosa (Predicted)</a:t>
                      </a:r>
                      <a:endParaRPr sz="14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1</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8639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Virginica (Predicted)</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1</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86392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Arial"/>
                          <a:ea typeface="Arial"/>
                          <a:cs typeface="Arial"/>
                          <a:sym typeface="Arial"/>
                        </a:rPr>
                        <a:t>Versicolor (Predicted)</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0</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0.07</a:t>
                      </a:r>
                      <a:endParaRPr sz="14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Arial"/>
                          <a:ea typeface="Arial"/>
                          <a:cs typeface="Arial"/>
                          <a:sym typeface="Arial"/>
                        </a:rPr>
                        <a:t>0.93</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bl>
          </a:graphicData>
        </a:graphic>
      </p:graphicFrame>
      <p:sp>
        <p:nvSpPr>
          <p:cNvPr id="1067" name="Google Shape;1067;p67"/>
          <p:cNvSpPr txBox="1"/>
          <p:nvPr/>
        </p:nvSpPr>
        <p:spPr>
          <a:xfrm>
            <a:off x="3129194" y="1559628"/>
            <a:ext cx="1473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Training</a:t>
            </a:r>
            <a:endParaRPr sz="1400" b="0" i="0" u="none" strike="noStrike" cap="none">
              <a:solidFill>
                <a:srgbClr val="000000"/>
              </a:solidFill>
              <a:latin typeface="Arial"/>
              <a:ea typeface="Arial"/>
              <a:cs typeface="Arial"/>
              <a:sym typeface="Arial"/>
            </a:endParaRPr>
          </a:p>
        </p:txBody>
      </p:sp>
      <p:sp>
        <p:nvSpPr>
          <p:cNvPr id="1068" name="Google Shape;1068;p67"/>
          <p:cNvSpPr txBox="1"/>
          <p:nvPr/>
        </p:nvSpPr>
        <p:spPr>
          <a:xfrm>
            <a:off x="7599050" y="1570795"/>
            <a:ext cx="1606351"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Testing</a:t>
            </a:r>
            <a:endParaRPr sz="1400" b="0" i="0" u="none" strike="noStrike" cap="none">
              <a:solidFill>
                <a:srgbClr val="000000"/>
              </a:solidFill>
              <a:latin typeface="Arial"/>
              <a:ea typeface="Arial"/>
              <a:cs typeface="Arial"/>
              <a:sym typeface="Arial"/>
            </a:endParaRPr>
          </a:p>
        </p:txBody>
      </p:sp>
      <p:sp>
        <p:nvSpPr>
          <p:cNvPr id="1069" name="Google Shape;1069;p67"/>
          <p:cNvSpPr txBox="1"/>
          <p:nvPr/>
        </p:nvSpPr>
        <p:spPr>
          <a:xfrm>
            <a:off x="2483242" y="5787241"/>
            <a:ext cx="75969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Normally you want training &amp; testing sets to be within 5-6% of each other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If they are much more than this, you have likely over-trained the system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1524000" y="0"/>
          <a:ext cx="0" cy="0"/>
          <a:chOff x="0" y="0"/>
          <a:chExt cx="0" cy="0"/>
        </a:xfrm>
      </p:grpSpPr>
      <p:sp>
        <p:nvSpPr>
          <p:cNvPr id="1074" name="Google Shape;1074;gb6778b3aa0_0_1107"/>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Machine Learning Workflow</a:t>
            </a:r>
            <a:endParaRPr/>
          </a:p>
        </p:txBody>
      </p:sp>
      <p:sp>
        <p:nvSpPr>
          <p:cNvPr id="1075" name="Google Shape;1075;gb6778b3aa0_0_1107"/>
          <p:cNvSpPr/>
          <p:nvPr/>
        </p:nvSpPr>
        <p:spPr>
          <a:xfrm>
            <a:off x="2830287" y="2090056"/>
            <a:ext cx="1805100" cy="1460700"/>
          </a:xfrm>
          <a:prstGeom prst="roundRect">
            <a:avLst>
              <a:gd name="adj" fmla="val 16667"/>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Define an ML problem and propose a solution</a:t>
            </a:r>
            <a:endParaRPr sz="1400" b="0" i="0" u="none" strike="noStrike" cap="none">
              <a:solidFill>
                <a:srgbClr val="000000"/>
              </a:solidFill>
              <a:latin typeface="Arial"/>
              <a:ea typeface="Arial"/>
              <a:cs typeface="Arial"/>
              <a:sym typeface="Arial"/>
            </a:endParaRPr>
          </a:p>
        </p:txBody>
      </p:sp>
      <p:sp>
        <p:nvSpPr>
          <p:cNvPr id="1076" name="Google Shape;1076;gb6778b3aa0_0_1107"/>
          <p:cNvSpPr/>
          <p:nvPr/>
        </p:nvSpPr>
        <p:spPr>
          <a:xfrm>
            <a:off x="5111336" y="2090056"/>
            <a:ext cx="1805100" cy="1460700"/>
          </a:xfrm>
          <a:prstGeom prst="roundRect">
            <a:avLst>
              <a:gd name="adj" fmla="val 16667"/>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Construct your dataset</a:t>
            </a:r>
            <a:endParaRPr sz="1400" b="0" i="0" u="none" strike="noStrike" cap="none">
              <a:solidFill>
                <a:srgbClr val="000000"/>
              </a:solidFill>
              <a:latin typeface="Arial"/>
              <a:ea typeface="Arial"/>
              <a:cs typeface="Arial"/>
              <a:sym typeface="Arial"/>
            </a:endParaRPr>
          </a:p>
        </p:txBody>
      </p:sp>
      <p:sp>
        <p:nvSpPr>
          <p:cNvPr id="1077" name="Google Shape;1077;gb6778b3aa0_0_1107"/>
          <p:cNvSpPr/>
          <p:nvPr/>
        </p:nvSpPr>
        <p:spPr>
          <a:xfrm>
            <a:off x="7372596" y="2090056"/>
            <a:ext cx="1805100" cy="1460700"/>
          </a:xfrm>
          <a:prstGeom prst="roundRect">
            <a:avLst>
              <a:gd name="adj" fmla="val 16667"/>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Transform your dataset &amp; select features</a:t>
            </a:r>
            <a:endParaRPr sz="1400" b="0" i="0" u="none" strike="noStrike" cap="none">
              <a:solidFill>
                <a:srgbClr val="000000"/>
              </a:solidFill>
              <a:latin typeface="Arial"/>
              <a:ea typeface="Arial"/>
              <a:cs typeface="Arial"/>
              <a:sym typeface="Arial"/>
            </a:endParaRPr>
          </a:p>
        </p:txBody>
      </p:sp>
      <p:sp>
        <p:nvSpPr>
          <p:cNvPr id="1078" name="Google Shape;1078;gb6778b3aa0_0_1107"/>
          <p:cNvSpPr/>
          <p:nvPr/>
        </p:nvSpPr>
        <p:spPr>
          <a:xfrm>
            <a:off x="7372597" y="4249386"/>
            <a:ext cx="1805100" cy="1460700"/>
          </a:xfrm>
          <a:prstGeom prst="roundRect">
            <a:avLst>
              <a:gd name="adj" fmla="val 16667"/>
            </a:avLst>
          </a:prstGeom>
          <a:solidFill>
            <a:schemeClr val="accent5"/>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Choose and train a model</a:t>
            </a:r>
            <a:endParaRPr sz="1400" b="0" i="0" u="none" strike="noStrike" cap="none">
              <a:solidFill>
                <a:srgbClr val="000000"/>
              </a:solidFill>
              <a:latin typeface="Arial"/>
              <a:ea typeface="Arial"/>
              <a:cs typeface="Arial"/>
              <a:sym typeface="Arial"/>
            </a:endParaRPr>
          </a:p>
        </p:txBody>
      </p:sp>
      <p:sp>
        <p:nvSpPr>
          <p:cNvPr id="1079" name="Google Shape;1079;gb6778b3aa0_0_1107"/>
          <p:cNvSpPr/>
          <p:nvPr/>
        </p:nvSpPr>
        <p:spPr>
          <a:xfrm>
            <a:off x="5111336" y="4249386"/>
            <a:ext cx="1805100" cy="14607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Test and validate your model</a:t>
            </a:r>
            <a:endParaRPr sz="1400" b="0" i="0" u="none" strike="noStrike" cap="none">
              <a:solidFill>
                <a:srgbClr val="000000"/>
              </a:solidFill>
              <a:latin typeface="Arial"/>
              <a:ea typeface="Arial"/>
              <a:cs typeface="Arial"/>
              <a:sym typeface="Arial"/>
            </a:endParaRPr>
          </a:p>
        </p:txBody>
      </p:sp>
      <p:sp>
        <p:nvSpPr>
          <p:cNvPr id="1080" name="Google Shape;1080;gb6778b3aa0_0_1107"/>
          <p:cNvSpPr/>
          <p:nvPr/>
        </p:nvSpPr>
        <p:spPr>
          <a:xfrm>
            <a:off x="2830286" y="4259282"/>
            <a:ext cx="1805100" cy="14607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Use the model to make predictions</a:t>
            </a:r>
            <a:endParaRPr sz="1400" b="0" i="0" u="none" strike="noStrike" cap="none">
              <a:solidFill>
                <a:srgbClr val="000000"/>
              </a:solidFill>
              <a:latin typeface="Arial"/>
              <a:ea typeface="Arial"/>
              <a:cs typeface="Arial"/>
              <a:sym typeface="Arial"/>
            </a:endParaRPr>
          </a:p>
        </p:txBody>
      </p:sp>
      <p:sp>
        <p:nvSpPr>
          <p:cNvPr id="1081" name="Google Shape;1081;gb6778b3aa0_0_1107"/>
          <p:cNvSpPr/>
          <p:nvPr/>
        </p:nvSpPr>
        <p:spPr>
          <a:xfrm>
            <a:off x="4635335" y="2749134"/>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2" name="Google Shape;1082;gb6778b3aa0_0_1107"/>
          <p:cNvSpPr/>
          <p:nvPr/>
        </p:nvSpPr>
        <p:spPr>
          <a:xfrm>
            <a:off x="6916384" y="2749135"/>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3" name="Google Shape;1083;gb6778b3aa0_0_1107"/>
          <p:cNvSpPr/>
          <p:nvPr/>
        </p:nvSpPr>
        <p:spPr>
          <a:xfrm flipH="1">
            <a:off x="6916284" y="4810965"/>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4" name="Google Shape;1084;gb6778b3aa0_0_1107"/>
          <p:cNvSpPr/>
          <p:nvPr/>
        </p:nvSpPr>
        <p:spPr>
          <a:xfrm flipH="1">
            <a:off x="4622859" y="4810962"/>
            <a:ext cx="476100" cy="255300"/>
          </a:xfrm>
          <a:prstGeom prst="rightArrow">
            <a:avLst>
              <a:gd name="adj1" fmla="val 50000"/>
              <a:gd name="adj2" fmla="val 50000"/>
            </a:avLst>
          </a:prstGeom>
          <a:solidFill>
            <a:schemeClr val="dk1"/>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5" name="Google Shape;1085;gb6778b3aa0_0_1107"/>
          <p:cNvSpPr/>
          <p:nvPr/>
        </p:nvSpPr>
        <p:spPr>
          <a:xfrm>
            <a:off x="9278587" y="2912421"/>
            <a:ext cx="653100" cy="2077200"/>
          </a:xfrm>
          <a:prstGeom prst="curvedLeftArrow">
            <a:avLst>
              <a:gd name="adj1" fmla="val 25000"/>
              <a:gd name="adj2" fmla="val 50000"/>
              <a:gd name="adj3" fmla="val 25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6" name="Google Shape;1086;gb6778b3aa0_0_1107"/>
          <p:cNvSpPr/>
          <p:nvPr/>
        </p:nvSpPr>
        <p:spPr>
          <a:xfrm>
            <a:off x="2551215" y="4074696"/>
            <a:ext cx="2363100" cy="198330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1524000" y="0"/>
          <a:ext cx="0" cy="0"/>
          <a:chOff x="0" y="0"/>
          <a:chExt cx="0" cy="0"/>
        </a:xfrm>
      </p:grpSpPr>
      <p:sp>
        <p:nvSpPr>
          <p:cNvPr id="1091" name="Google Shape;1091;p69"/>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Summary</a:t>
            </a:r>
            <a:endParaRPr/>
          </a:p>
        </p:txBody>
      </p:sp>
      <p:sp>
        <p:nvSpPr>
          <p:cNvPr id="1092" name="Google Shape;1092;p69"/>
          <p:cNvSpPr txBox="1">
            <a:spLocks noGrp="1"/>
          </p:cNvSpPr>
          <p:nvPr>
            <p:ph type="body" idx="1"/>
          </p:nvPr>
        </p:nvSpPr>
        <p:spPr>
          <a:xfrm>
            <a:off x="1981200" y="861213"/>
            <a:ext cx="8229600" cy="45261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2400"/>
              <a:buChar char="•"/>
            </a:pPr>
            <a:r>
              <a:rPr lang="en-US" sz="2400" dirty="0"/>
              <a:t>We now have a decision tree program written in “pure” python that predicts iris flower classes</a:t>
            </a:r>
            <a:endParaRPr dirty="0"/>
          </a:p>
          <a:p>
            <a:pPr marL="285750" lvl="0" indent="-285750" algn="l" rtl="0">
              <a:lnSpc>
                <a:spcPct val="100000"/>
              </a:lnSpc>
              <a:spcBef>
                <a:spcPts val="0"/>
              </a:spcBef>
              <a:spcAft>
                <a:spcPts val="0"/>
              </a:spcAft>
              <a:buSzPts val="2400"/>
              <a:buChar char="•"/>
            </a:pPr>
            <a:r>
              <a:rPr lang="en-US" sz="2400" dirty="0"/>
              <a:t>It has been thoroughly trained on a training set of 105 flowers and tested on a test set of 45</a:t>
            </a:r>
            <a:endParaRPr dirty="0"/>
          </a:p>
          <a:p>
            <a:pPr marL="285750" lvl="0" indent="-285750" algn="l" rtl="0">
              <a:lnSpc>
                <a:spcPct val="100000"/>
              </a:lnSpc>
              <a:spcBef>
                <a:spcPts val="0"/>
              </a:spcBef>
              <a:spcAft>
                <a:spcPts val="0"/>
              </a:spcAft>
              <a:buSzPts val="2400"/>
              <a:buChar char="•"/>
            </a:pPr>
            <a:r>
              <a:rPr lang="en-US" sz="2400" dirty="0"/>
              <a:t>This is fairly generic code so you could use or adapt this code for many other kinds of classification problems such as patients (cases or controls) with different levels of gene, protein or metabolite expression</a:t>
            </a:r>
            <a:endParaRPr dirty="0"/>
          </a:p>
          <a:p>
            <a:pPr marL="285750" lvl="0" indent="-285750" algn="l" rtl="0">
              <a:lnSpc>
                <a:spcPct val="100000"/>
              </a:lnSpc>
              <a:spcBef>
                <a:spcPts val="0"/>
              </a:spcBef>
              <a:spcAft>
                <a:spcPts val="0"/>
              </a:spcAft>
              <a:buSzPts val="2400"/>
              <a:buChar char="•"/>
            </a:pPr>
            <a:r>
              <a:rPr lang="en-US" sz="2400" dirty="0"/>
              <a:t>In the next section we will explore the code and run it on a few examples</a:t>
            </a:r>
            <a:endParaRPr sz="2400" dirty="0"/>
          </a:p>
          <a:p>
            <a:pPr marL="285750" lvl="0" indent="-285750" algn="l" rtl="0">
              <a:lnSpc>
                <a:spcPct val="100000"/>
              </a:lnSpc>
              <a:spcBef>
                <a:spcPts val="0"/>
              </a:spcBef>
              <a:spcAft>
                <a:spcPts val="0"/>
              </a:spcAft>
              <a:buSzPts val="2400"/>
              <a:buChar char="•"/>
            </a:pPr>
            <a:r>
              <a:rPr lang="en-US" sz="2400" dirty="0">
                <a:highlight>
                  <a:schemeClr val="lt1"/>
                </a:highlight>
              </a:rPr>
              <a:t>If you would like to work in R rather than Python, follow the steps indicated in the Lab to find the corresponding scripts</a:t>
            </a:r>
            <a:endParaRPr sz="2400" dirty="0">
              <a:highlight>
                <a:srgbClr val="FFFF00"/>
              </a:highligh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1524000" y="0"/>
          <a:ext cx="0" cy="0"/>
          <a:chOff x="0" y="0"/>
          <a:chExt cx="0" cy="0"/>
        </a:xfrm>
      </p:grpSpPr>
      <p:sp>
        <p:nvSpPr>
          <p:cNvPr id="1097" name="Google Shape;1097;p70"/>
          <p:cNvSpPr txBox="1">
            <a:spLocks noGrp="1"/>
          </p:cNvSpPr>
          <p:nvPr>
            <p:ph type="ctrTitle"/>
          </p:nvPr>
        </p:nvSpPr>
        <p:spPr>
          <a:xfrm>
            <a:off x="2209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Module 2 - Lab</a:t>
            </a:r>
            <a:endParaRPr dirty="0"/>
          </a:p>
        </p:txBody>
      </p:sp>
      <p:sp>
        <p:nvSpPr>
          <p:cNvPr id="1098" name="Google Shape;1098;p70"/>
          <p:cNvSpPr txBox="1">
            <a:spLocks noGrp="1"/>
          </p:cNvSpPr>
          <p:nvPr>
            <p:ph type="subTitle" idx="1"/>
          </p:nvPr>
        </p:nvSpPr>
        <p:spPr>
          <a:xfrm>
            <a:off x="2895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2800" dirty="0">
                <a:solidFill>
                  <a:srgbClr val="000090"/>
                </a:solidFill>
              </a:rPr>
              <a:t>Let’s Take a Look at the Program</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2"/>
        <p:cNvGrpSpPr/>
        <p:nvPr/>
      </p:nvGrpSpPr>
      <p:grpSpPr>
        <a:xfrm>
          <a:off x="1524000" y="0"/>
          <a:ext cx="0" cy="0"/>
          <a:chOff x="0" y="0"/>
          <a:chExt cx="0" cy="0"/>
        </a:xfrm>
      </p:grpSpPr>
      <p:sp>
        <p:nvSpPr>
          <p:cNvPr id="1103" name="Google Shape;1103;gdc48ca317c_0_486"/>
          <p:cNvSpPr txBox="1">
            <a:spLocks noGrp="1"/>
          </p:cNvSpPr>
          <p:nvPr>
            <p:ph type="title"/>
          </p:nvPr>
        </p:nvSpPr>
        <p:spPr>
          <a:xfrm>
            <a:off x="0" y="1984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Open the </a:t>
            </a:r>
            <a:r>
              <a:rPr lang="en-US" dirty="0" err="1"/>
              <a:t>Colab</a:t>
            </a:r>
            <a:r>
              <a:rPr lang="en-US" dirty="0"/>
              <a:t> File in the Language </a:t>
            </a:r>
            <a:br>
              <a:rPr lang="en-US" dirty="0"/>
            </a:br>
            <a:r>
              <a:rPr lang="en-US" dirty="0"/>
              <a:t>of Your Choosing</a:t>
            </a:r>
            <a:endParaRPr dirty="0"/>
          </a:p>
        </p:txBody>
      </p:sp>
      <p:sp>
        <p:nvSpPr>
          <p:cNvPr id="1104" name="Google Shape;1104;gdc48ca317c_0_486"/>
          <p:cNvSpPr txBox="1">
            <a:spLocks noGrp="1"/>
          </p:cNvSpPr>
          <p:nvPr>
            <p:ph type="body" idx="1"/>
          </p:nvPr>
        </p:nvSpPr>
        <p:spPr>
          <a:xfrm>
            <a:off x="956931" y="1502735"/>
            <a:ext cx="10419906" cy="4526100"/>
          </a:xfrm>
          <a:prstGeom prst="rect">
            <a:avLst/>
          </a:prstGeom>
          <a:noFill/>
          <a:ln>
            <a:noFill/>
          </a:ln>
        </p:spPr>
        <p:txBody>
          <a:bodyPr spcFirstLastPara="1" wrap="square" lIns="91425" tIns="45700" rIns="91425" bIns="45700" anchor="t" anchorCtr="0">
            <a:noAutofit/>
          </a:bodyPr>
          <a:lstStyle/>
          <a:p>
            <a:pPr marL="285750" lvl="0" indent="-222250" algn="l" rtl="0">
              <a:lnSpc>
                <a:spcPct val="100000"/>
              </a:lnSpc>
              <a:spcBef>
                <a:spcPts val="0"/>
              </a:spcBef>
              <a:spcAft>
                <a:spcPts val="0"/>
              </a:spcAft>
              <a:buSzPts val="2200"/>
              <a:buChar char="•"/>
            </a:pPr>
            <a:r>
              <a:rPr lang="en-US" sz="2200"/>
              <a:t>The python script ‘</a:t>
            </a:r>
            <a:r>
              <a:rPr lang="en-US" sz="2200">
                <a:solidFill>
                  <a:srgbClr val="FF0000"/>
                </a:solidFill>
              </a:rPr>
              <a:t>IrisDT4.ipynb</a:t>
            </a:r>
            <a:r>
              <a:rPr lang="en-US" sz="2200"/>
              <a:t>’, covered during lecture, will be used for the Lab portion</a:t>
            </a:r>
            <a:endParaRPr sz="2200"/>
          </a:p>
          <a:p>
            <a:pPr marL="285750" lvl="0" indent="-222250" algn="l" rtl="0">
              <a:lnSpc>
                <a:spcPct val="100000"/>
              </a:lnSpc>
              <a:spcBef>
                <a:spcPts val="0"/>
              </a:spcBef>
              <a:spcAft>
                <a:spcPts val="0"/>
              </a:spcAft>
              <a:buSzPts val="2200"/>
              <a:buChar char="•"/>
            </a:pPr>
            <a:r>
              <a:rPr lang="en-US" sz="2200"/>
              <a:t>However, you have the option of running the Lab in R</a:t>
            </a:r>
            <a:endParaRPr sz="2200"/>
          </a:p>
          <a:p>
            <a:pPr marL="285750" lvl="0" indent="-222250" algn="l" rtl="0">
              <a:lnSpc>
                <a:spcPct val="100000"/>
              </a:lnSpc>
              <a:spcBef>
                <a:spcPts val="0"/>
              </a:spcBef>
              <a:spcAft>
                <a:spcPts val="0"/>
              </a:spcAft>
              <a:buSzPts val="2200"/>
              <a:buChar char="•"/>
            </a:pPr>
            <a:r>
              <a:rPr lang="en-US" sz="2200"/>
              <a:t>To do so, find the R code ‘</a:t>
            </a:r>
            <a:r>
              <a:rPr lang="en-US" sz="2200">
                <a:solidFill>
                  <a:srgbClr val="FF0000"/>
                </a:solidFill>
              </a:rPr>
              <a:t>IrisDT4_R.ipynb</a:t>
            </a:r>
            <a:r>
              <a:rPr lang="en-US" sz="2200"/>
              <a:t>’ in the </a:t>
            </a:r>
            <a:r>
              <a:rPr lang="en-US" sz="2200">
                <a:solidFill>
                  <a:srgbClr val="FF0000"/>
                </a:solidFill>
              </a:rPr>
              <a:t>R Code </a:t>
            </a:r>
            <a:r>
              <a:rPr lang="en-US" sz="2200"/>
              <a:t>folder</a:t>
            </a:r>
            <a:endParaRPr sz="2200"/>
          </a:p>
        </p:txBody>
      </p:sp>
      <p:pic>
        <p:nvPicPr>
          <p:cNvPr id="1106" name="Google Shape;1106;gdc48ca317c_0_486"/>
          <p:cNvPicPr preferRelativeResize="0"/>
          <p:nvPr/>
        </p:nvPicPr>
        <p:blipFill rotWithShape="1">
          <a:blip r:embed="rId3">
            <a:alphaModFix/>
          </a:blip>
          <a:srcRect r="28627" b="38275"/>
          <a:stretch/>
        </p:blipFill>
        <p:spPr>
          <a:xfrm>
            <a:off x="3677025" y="4551201"/>
            <a:ext cx="6175698" cy="1821025"/>
          </a:xfrm>
          <a:prstGeom prst="rect">
            <a:avLst/>
          </a:prstGeom>
          <a:noFill/>
          <a:ln w="9525" cap="flat" cmpd="sng">
            <a:solidFill>
              <a:schemeClr val="dk2"/>
            </a:solidFill>
            <a:prstDash val="solid"/>
            <a:round/>
            <a:headEnd type="none" w="sm" len="sm"/>
            <a:tailEnd type="none" w="sm" len="sm"/>
          </a:ln>
        </p:spPr>
      </p:pic>
      <p:sp>
        <p:nvSpPr>
          <p:cNvPr id="1107" name="Google Shape;1107;gdc48ca317c_0_486"/>
          <p:cNvSpPr/>
          <p:nvPr/>
        </p:nvSpPr>
        <p:spPr>
          <a:xfrm>
            <a:off x="6248409" y="5800879"/>
            <a:ext cx="1981800" cy="4509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08" name="Google Shape;1108;gdc48ca317c_0_486"/>
          <p:cNvSpPr/>
          <p:nvPr/>
        </p:nvSpPr>
        <p:spPr>
          <a:xfrm>
            <a:off x="5966525" y="3724425"/>
            <a:ext cx="3183000" cy="4509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09" name="Google Shape;1109;gdc48ca317c_0_486"/>
          <p:cNvSpPr/>
          <p:nvPr/>
        </p:nvSpPr>
        <p:spPr>
          <a:xfrm>
            <a:off x="3224450" y="3105300"/>
            <a:ext cx="2381100" cy="4008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11" name="Google Shape;1111;gdc48ca317c_0_486"/>
          <p:cNvPicPr preferRelativeResize="0"/>
          <p:nvPr/>
        </p:nvPicPr>
        <p:blipFill>
          <a:blip r:embed="rId4">
            <a:alphaModFix/>
          </a:blip>
          <a:stretch>
            <a:fillRect/>
          </a:stretch>
        </p:blipFill>
        <p:spPr>
          <a:xfrm>
            <a:off x="6910197" y="4971776"/>
            <a:ext cx="252800" cy="121875"/>
          </a:xfrm>
          <a:prstGeom prst="rect">
            <a:avLst/>
          </a:prstGeom>
          <a:noFill/>
          <a:ln>
            <a:noFill/>
          </a:ln>
        </p:spPr>
      </p:pic>
      <p:grpSp>
        <p:nvGrpSpPr>
          <p:cNvPr id="4" name="Group 3">
            <a:extLst>
              <a:ext uri="{FF2B5EF4-FFF2-40B4-BE49-F238E27FC236}">
                <a16:creationId xmlns:a16="http://schemas.microsoft.com/office/drawing/2014/main" id="{ECA3CA0D-4DB4-1B47-F596-421AA2AD0889}"/>
              </a:ext>
            </a:extLst>
          </p:cNvPr>
          <p:cNvGrpSpPr/>
          <p:nvPr/>
        </p:nvGrpSpPr>
        <p:grpSpPr>
          <a:xfrm>
            <a:off x="1902775" y="3105300"/>
            <a:ext cx="8460427" cy="3038326"/>
            <a:chOff x="1902775" y="3105300"/>
            <a:chExt cx="8460427" cy="3038326"/>
          </a:xfrm>
        </p:grpSpPr>
        <p:pic>
          <p:nvPicPr>
            <p:cNvPr id="1105" name="Google Shape;1105;gdc48ca317c_0_486"/>
            <p:cNvPicPr preferRelativeResize="0"/>
            <p:nvPr/>
          </p:nvPicPr>
          <p:blipFill rotWithShape="1">
            <a:blip r:embed="rId5">
              <a:alphaModFix/>
            </a:blip>
            <a:srcRect t="6630" b="7809"/>
            <a:stretch/>
          </p:blipFill>
          <p:spPr>
            <a:xfrm>
              <a:off x="1902775" y="3105300"/>
              <a:ext cx="8460427" cy="3038326"/>
            </a:xfrm>
            <a:prstGeom prst="rect">
              <a:avLst/>
            </a:prstGeom>
            <a:noFill/>
            <a:ln w="9525" cap="flat" cmpd="sng">
              <a:solidFill>
                <a:schemeClr val="dk2"/>
              </a:solidFill>
              <a:prstDash val="solid"/>
              <a:round/>
              <a:headEnd type="none" w="sm" len="sm"/>
              <a:tailEnd type="none" w="sm" len="sm"/>
            </a:ln>
          </p:spPr>
        </p:pic>
        <p:pic>
          <p:nvPicPr>
            <p:cNvPr id="3" name="Picture 2">
              <a:extLst>
                <a:ext uri="{FF2B5EF4-FFF2-40B4-BE49-F238E27FC236}">
                  <a16:creationId xmlns:a16="http://schemas.microsoft.com/office/drawing/2014/main" id="{64767865-5244-49AC-17F3-1572C5BFBAFB}"/>
                </a:ext>
              </a:extLst>
            </p:cNvPr>
            <p:cNvPicPr>
              <a:picLocks noChangeAspect="1"/>
            </p:cNvPicPr>
            <p:nvPr/>
          </p:nvPicPr>
          <p:blipFill>
            <a:blip r:embed="rId6"/>
            <a:stretch>
              <a:fillRect/>
            </a:stretch>
          </p:blipFill>
          <p:spPr>
            <a:xfrm>
              <a:off x="5079519" y="3248862"/>
              <a:ext cx="298392" cy="161293"/>
            </a:xfrm>
            <a:prstGeom prst="rect">
              <a:avLst/>
            </a:prstGeom>
          </p:spPr>
        </p:pic>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5"/>
        <p:cNvGrpSpPr/>
        <p:nvPr/>
      </p:nvGrpSpPr>
      <p:grpSpPr>
        <a:xfrm>
          <a:off x="1524000" y="0"/>
          <a:ext cx="0" cy="0"/>
          <a:chOff x="0" y="0"/>
          <a:chExt cx="0" cy="0"/>
        </a:xfrm>
      </p:grpSpPr>
      <p:sp>
        <p:nvSpPr>
          <p:cNvPr id="1117" name="Google Shape;1117;gdc48ca317c_0_517"/>
          <p:cNvSpPr txBox="1"/>
          <p:nvPr/>
        </p:nvSpPr>
        <p:spPr>
          <a:xfrm>
            <a:off x="871870" y="1553475"/>
            <a:ext cx="10441172" cy="1293000"/>
          </a:xfrm>
          <a:prstGeom prst="rect">
            <a:avLst/>
          </a:prstGeom>
          <a:noFill/>
          <a:ln>
            <a:noFill/>
          </a:ln>
        </p:spPr>
        <p:txBody>
          <a:bodyPr spcFirstLastPara="1" wrap="square" lIns="91425" tIns="45700" rIns="91425" bIns="45700" anchor="t" anchorCtr="0">
            <a:spAutoFit/>
          </a:bodyPr>
          <a:lstStyle/>
          <a:p>
            <a:pPr marL="342900" marR="0" lvl="0" indent="-330200" algn="l" rtl="0">
              <a:lnSpc>
                <a:spcPct val="100000"/>
              </a:lnSpc>
              <a:spcBef>
                <a:spcPts val="0"/>
              </a:spcBef>
              <a:spcAft>
                <a:spcPts val="0"/>
              </a:spcAft>
              <a:buClr>
                <a:srgbClr val="FF0000"/>
              </a:buClr>
              <a:buSzPts val="2600"/>
              <a:buFont typeface="Arial"/>
              <a:buChar char="•"/>
            </a:pPr>
            <a:r>
              <a:rPr lang="en-US" sz="2600" b="1" i="0" u="none" strike="noStrike" cap="none" dirty="0">
                <a:solidFill>
                  <a:srgbClr val="000090"/>
                </a:solidFill>
                <a:latin typeface="Arial"/>
                <a:ea typeface="Arial"/>
                <a:cs typeface="Arial"/>
                <a:sym typeface="Arial"/>
              </a:rPr>
              <a:t>Right click on ‘</a:t>
            </a:r>
            <a:r>
              <a:rPr lang="en-US" sz="2600" b="1" i="0" u="none" strike="noStrike" cap="none" dirty="0">
                <a:solidFill>
                  <a:srgbClr val="FF0000"/>
                </a:solidFill>
                <a:latin typeface="Arial"/>
                <a:ea typeface="Arial"/>
                <a:cs typeface="Arial"/>
                <a:sym typeface="Arial"/>
              </a:rPr>
              <a:t>IrisDT4.ipynb</a:t>
            </a:r>
            <a:r>
              <a:rPr lang="en-US" sz="2600" b="1" i="0" u="none" strike="noStrike" cap="none" dirty="0">
                <a:solidFill>
                  <a:srgbClr val="000090"/>
                </a:solidFill>
                <a:latin typeface="Arial"/>
                <a:ea typeface="Arial"/>
                <a:cs typeface="Arial"/>
                <a:sym typeface="Arial"/>
              </a:rPr>
              <a:t>’ (or alternatively </a:t>
            </a:r>
            <a:r>
              <a:rPr lang="en-US" sz="2600" b="1" i="0" u="none" strike="noStrike" cap="none" dirty="0">
                <a:solidFill>
                  <a:srgbClr val="FF0000"/>
                </a:solidFill>
                <a:latin typeface="Arial"/>
                <a:ea typeface="Arial"/>
                <a:cs typeface="Arial"/>
                <a:sym typeface="Arial"/>
              </a:rPr>
              <a:t>IrisDT4_R.ipynb </a:t>
            </a:r>
            <a:r>
              <a:rPr lang="en-US" sz="2600" b="1" i="0" u="none" strike="noStrike" cap="none" dirty="0">
                <a:solidFill>
                  <a:srgbClr val="000090"/>
                </a:solidFill>
                <a:latin typeface="Arial"/>
                <a:ea typeface="Arial"/>
                <a:cs typeface="Arial"/>
                <a:sym typeface="Arial"/>
              </a:rPr>
              <a:t>in the </a:t>
            </a:r>
            <a:r>
              <a:rPr lang="en-US" sz="2600" b="1" i="0" u="none" strike="noStrike" cap="none" dirty="0">
                <a:solidFill>
                  <a:srgbClr val="FF0000"/>
                </a:solidFill>
                <a:latin typeface="Arial"/>
                <a:ea typeface="Arial"/>
                <a:cs typeface="Arial"/>
                <a:sym typeface="Arial"/>
              </a:rPr>
              <a:t>R Code </a:t>
            </a:r>
            <a:r>
              <a:rPr lang="en-US" sz="2600" b="1" i="0" u="none" strike="noStrike" cap="none" dirty="0">
                <a:solidFill>
                  <a:srgbClr val="000090"/>
                </a:solidFill>
                <a:latin typeface="Arial"/>
                <a:ea typeface="Arial"/>
                <a:cs typeface="Arial"/>
                <a:sym typeface="Arial"/>
              </a:rPr>
              <a:t>folder)</a:t>
            </a:r>
            <a:r>
              <a:rPr lang="en-US" sz="2600" b="1" i="0" u="none" strike="noStrike" cap="none" dirty="0">
                <a:solidFill>
                  <a:srgbClr val="FF0000"/>
                </a:solidFill>
                <a:latin typeface="Arial"/>
                <a:ea typeface="Arial"/>
                <a:cs typeface="Arial"/>
                <a:sym typeface="Arial"/>
              </a:rPr>
              <a:t> </a:t>
            </a:r>
            <a:r>
              <a:rPr lang="en-US" sz="2600" b="1" i="0" u="none" strike="noStrike" cap="none" dirty="0">
                <a:solidFill>
                  <a:srgbClr val="000090"/>
                </a:solidFill>
                <a:latin typeface="Arial"/>
                <a:ea typeface="Arial"/>
                <a:cs typeface="Arial"/>
                <a:sym typeface="Arial"/>
              </a:rPr>
              <a:t>and select open with Google </a:t>
            </a:r>
            <a:r>
              <a:rPr lang="en-US" sz="2600" b="1" i="0" u="none" strike="noStrike" cap="none" dirty="0" err="1">
                <a:solidFill>
                  <a:srgbClr val="000090"/>
                </a:solidFill>
                <a:latin typeface="Arial"/>
                <a:ea typeface="Arial"/>
                <a:cs typeface="Arial"/>
                <a:sym typeface="Arial"/>
              </a:rPr>
              <a:t>Colaboratory</a:t>
            </a:r>
            <a:endParaRPr sz="2600" b="1" i="0" u="none" strike="noStrike" cap="none" dirty="0">
              <a:solidFill>
                <a:srgbClr val="000090"/>
              </a:solidFill>
              <a:latin typeface="Arial"/>
              <a:ea typeface="Arial"/>
              <a:cs typeface="Arial"/>
              <a:sym typeface="Arial"/>
            </a:endParaRPr>
          </a:p>
        </p:txBody>
      </p:sp>
      <p:sp>
        <p:nvSpPr>
          <p:cNvPr id="1118" name="Google Shape;1118;gdc48ca317c_0_517"/>
          <p:cNvSpPr/>
          <p:nvPr/>
        </p:nvSpPr>
        <p:spPr>
          <a:xfrm>
            <a:off x="8119759" y="4596154"/>
            <a:ext cx="1981800" cy="4509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19" name="Google Shape;1119;gdc48ca317c_0_517"/>
          <p:cNvSpPr txBox="1"/>
          <p:nvPr/>
        </p:nvSpPr>
        <p:spPr>
          <a:xfrm>
            <a:off x="6345228" y="4550050"/>
            <a:ext cx="298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66666"/>
              </a:solidFill>
              <a:latin typeface="Arial"/>
              <a:ea typeface="Arial"/>
              <a:cs typeface="Arial"/>
              <a:sym typeface="Arial"/>
            </a:endParaRPr>
          </a:p>
        </p:txBody>
      </p:sp>
      <p:pic>
        <p:nvPicPr>
          <p:cNvPr id="1120" name="Google Shape;1120;gdc48ca317c_0_517"/>
          <p:cNvPicPr preferRelativeResize="0"/>
          <p:nvPr/>
        </p:nvPicPr>
        <p:blipFill rotWithShape="1">
          <a:blip r:embed="rId3">
            <a:alphaModFix/>
          </a:blip>
          <a:srcRect/>
          <a:stretch/>
        </p:blipFill>
        <p:spPr>
          <a:xfrm>
            <a:off x="3935725" y="3363525"/>
            <a:ext cx="570600" cy="232000"/>
          </a:xfrm>
          <a:prstGeom prst="rect">
            <a:avLst/>
          </a:prstGeom>
          <a:noFill/>
          <a:ln>
            <a:noFill/>
          </a:ln>
        </p:spPr>
      </p:pic>
      <p:sp>
        <p:nvSpPr>
          <p:cNvPr id="1121" name="Google Shape;1121;gdc48ca317c_0_517"/>
          <p:cNvSpPr/>
          <p:nvPr/>
        </p:nvSpPr>
        <p:spPr>
          <a:xfrm>
            <a:off x="3616050" y="3417225"/>
            <a:ext cx="328500" cy="13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gdc48ca317c_0_517"/>
          <p:cNvSpPr/>
          <p:nvPr/>
        </p:nvSpPr>
        <p:spPr>
          <a:xfrm>
            <a:off x="3386151" y="4222675"/>
            <a:ext cx="1673400" cy="4509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3" name="Google Shape;1123;gdc48ca317c_0_517"/>
          <p:cNvSpPr txBox="1">
            <a:spLocks noGrp="1"/>
          </p:cNvSpPr>
          <p:nvPr>
            <p:ph type="title"/>
          </p:nvPr>
        </p:nvSpPr>
        <p:spPr>
          <a:xfrm>
            <a:off x="0" y="1984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Open the Colab File in the Language of Your Choosing </a:t>
            </a:r>
            <a:r>
              <a:rPr lang="en-US" sz="2400" i="1"/>
              <a:t>cont...</a:t>
            </a:r>
            <a:endParaRPr sz="2400" i="1"/>
          </a:p>
        </p:txBody>
      </p:sp>
      <p:pic>
        <p:nvPicPr>
          <p:cNvPr id="2" name="Picture 1">
            <a:extLst>
              <a:ext uri="{FF2B5EF4-FFF2-40B4-BE49-F238E27FC236}">
                <a16:creationId xmlns:a16="http://schemas.microsoft.com/office/drawing/2014/main" id="{5A855295-EBF2-8638-6A80-0A537821E985}"/>
              </a:ext>
            </a:extLst>
          </p:cNvPr>
          <p:cNvPicPr>
            <a:picLocks noChangeAspect="1"/>
          </p:cNvPicPr>
          <p:nvPr/>
        </p:nvPicPr>
        <p:blipFill>
          <a:blip r:embed="rId4"/>
          <a:stretch>
            <a:fillRect/>
          </a:stretch>
        </p:blipFill>
        <p:spPr>
          <a:xfrm>
            <a:off x="6162196" y="3195683"/>
            <a:ext cx="285416" cy="110484"/>
          </a:xfrm>
          <a:prstGeom prst="rect">
            <a:avLst/>
          </a:prstGeom>
        </p:spPr>
      </p:pic>
      <p:grpSp>
        <p:nvGrpSpPr>
          <p:cNvPr id="4" name="Group 3">
            <a:extLst>
              <a:ext uri="{FF2B5EF4-FFF2-40B4-BE49-F238E27FC236}">
                <a16:creationId xmlns:a16="http://schemas.microsoft.com/office/drawing/2014/main" id="{1D41D765-88D2-A8FD-FBF9-E8BB7D2DD19B}"/>
              </a:ext>
            </a:extLst>
          </p:cNvPr>
          <p:cNvGrpSpPr/>
          <p:nvPr/>
        </p:nvGrpSpPr>
        <p:grpSpPr>
          <a:xfrm>
            <a:off x="1781175" y="3100600"/>
            <a:ext cx="8577276" cy="2984849"/>
            <a:chOff x="1781175" y="3100600"/>
            <a:chExt cx="8577276" cy="2984849"/>
          </a:xfrm>
        </p:grpSpPr>
        <p:pic>
          <p:nvPicPr>
            <p:cNvPr id="1116" name="Google Shape;1116;gdc48ca317c_0_517"/>
            <p:cNvPicPr preferRelativeResize="0"/>
            <p:nvPr/>
          </p:nvPicPr>
          <p:blipFill rotWithShape="1">
            <a:blip r:embed="rId5">
              <a:alphaModFix/>
            </a:blip>
            <a:srcRect r="2123"/>
            <a:stretch/>
          </p:blipFill>
          <p:spPr>
            <a:xfrm>
              <a:off x="1781175" y="3100600"/>
              <a:ext cx="8577276" cy="2984849"/>
            </a:xfrm>
            <a:prstGeom prst="rect">
              <a:avLst/>
            </a:prstGeom>
            <a:noFill/>
            <a:ln>
              <a:noFill/>
            </a:ln>
          </p:spPr>
        </p:pic>
        <p:pic>
          <p:nvPicPr>
            <p:cNvPr id="3" name="Picture 2">
              <a:extLst>
                <a:ext uri="{FF2B5EF4-FFF2-40B4-BE49-F238E27FC236}">
                  <a16:creationId xmlns:a16="http://schemas.microsoft.com/office/drawing/2014/main" id="{02583414-95DE-C682-598E-6375CB3C0AF5}"/>
                </a:ext>
              </a:extLst>
            </p:cNvPr>
            <p:cNvPicPr>
              <a:picLocks noChangeAspect="1"/>
            </p:cNvPicPr>
            <p:nvPr/>
          </p:nvPicPr>
          <p:blipFill>
            <a:blip r:embed="rId6"/>
            <a:stretch>
              <a:fillRect/>
            </a:stretch>
          </p:blipFill>
          <p:spPr>
            <a:xfrm>
              <a:off x="6133012" y="3182488"/>
              <a:ext cx="298500" cy="161351"/>
            </a:xfrm>
            <a:prstGeom prst="rect">
              <a:avLst/>
            </a:prstGeom>
          </p:spPr>
        </p:pic>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1524000" y="0"/>
          <a:ext cx="0" cy="0"/>
          <a:chOff x="0" y="0"/>
          <a:chExt cx="0" cy="0"/>
        </a:xfrm>
      </p:grpSpPr>
      <p:sp>
        <p:nvSpPr>
          <p:cNvPr id="1129" name="Google Shape;1129;p44"/>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Course Code Repository</a:t>
            </a:r>
            <a:endParaRPr/>
          </a:p>
        </p:txBody>
      </p:sp>
      <p:pic>
        <p:nvPicPr>
          <p:cNvPr id="1130" name="Google Shape;1130;p44" descr="Graphical user interface, text, application, email&#10;&#10;Description automatically generated"/>
          <p:cNvPicPr preferRelativeResize="0">
            <a:picLocks/>
          </p:cNvPicPr>
          <p:nvPr/>
        </p:nvPicPr>
        <p:blipFill rotWithShape="1">
          <a:blip r:embed="rId3">
            <a:alphaModFix/>
          </a:blip>
          <a:srcRect t="18923"/>
          <a:stretch>
            <a:fillRect/>
          </a:stretch>
        </p:blipFill>
        <p:spPr>
          <a:xfrm>
            <a:off x="1308850" y="1750856"/>
            <a:ext cx="8229600" cy="3377567"/>
          </a:xfrm>
          <a:prstGeom prst="rect">
            <a:avLst/>
          </a:prstGeom>
          <a:noFill/>
          <a:ln w="9525" cap="flat" cmpd="sng">
            <a:solidFill>
              <a:schemeClr val="dk1"/>
            </a:solidFill>
            <a:prstDash val="solid"/>
            <a:round/>
            <a:headEnd type="none" w="sm" len="sm"/>
            <a:tailEnd type="none" w="sm" len="sm"/>
          </a:ln>
        </p:spPr>
      </p:pic>
      <p:sp>
        <p:nvSpPr>
          <p:cNvPr id="1131" name="Google Shape;1131;p44"/>
          <p:cNvSpPr/>
          <p:nvPr/>
        </p:nvSpPr>
        <p:spPr>
          <a:xfrm>
            <a:off x="2216626" y="2664471"/>
            <a:ext cx="1298713" cy="328008"/>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2" name="Google Shape;1132;p44"/>
          <p:cNvSpPr/>
          <p:nvPr/>
        </p:nvSpPr>
        <p:spPr>
          <a:xfrm>
            <a:off x="2236502" y="3411253"/>
            <a:ext cx="1298713" cy="328008"/>
          </a:xfrm>
          <a:prstGeom prst="ellipse">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133" name="Google Shape;1133;p44" descr="Graphical user interface, text&#10;&#10;Description automatically generated"/>
          <p:cNvPicPr preferRelativeResize="0"/>
          <p:nvPr/>
        </p:nvPicPr>
        <p:blipFill rotWithShape="1">
          <a:blip r:embed="rId4">
            <a:alphaModFix/>
          </a:blip>
          <a:srcRect/>
          <a:stretch/>
        </p:blipFill>
        <p:spPr>
          <a:xfrm>
            <a:off x="4187689" y="3429000"/>
            <a:ext cx="6374296" cy="294974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1524000" y="0"/>
          <a:ext cx="0" cy="0"/>
          <a:chOff x="0" y="0"/>
          <a:chExt cx="0" cy="0"/>
        </a:xfrm>
      </p:grpSpPr>
      <p:sp>
        <p:nvSpPr>
          <p:cNvPr id="1139" name="Google Shape;1139;p45"/>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Screenshots of R Code</a:t>
            </a:r>
            <a:endParaRPr/>
          </a:p>
        </p:txBody>
      </p:sp>
      <p:pic>
        <p:nvPicPr>
          <p:cNvPr id="1140" name="Google Shape;1140;p45" descr="Graphical user interface, text, application, email&#10;&#10;Description automatically generated"/>
          <p:cNvPicPr preferRelativeResize="0"/>
          <p:nvPr/>
        </p:nvPicPr>
        <p:blipFill rotWithShape="1">
          <a:blip r:embed="rId3">
            <a:alphaModFix/>
          </a:blip>
          <a:srcRect/>
          <a:stretch/>
        </p:blipFill>
        <p:spPr>
          <a:xfrm>
            <a:off x="1856509" y="1426544"/>
            <a:ext cx="6365174" cy="2030935"/>
          </a:xfrm>
          <a:prstGeom prst="rect">
            <a:avLst/>
          </a:prstGeom>
          <a:noFill/>
          <a:ln w="9525" cap="flat" cmpd="sng">
            <a:solidFill>
              <a:schemeClr val="dk1"/>
            </a:solidFill>
            <a:prstDash val="solid"/>
            <a:round/>
            <a:headEnd type="none" w="sm" len="sm"/>
            <a:tailEnd type="none" w="sm" len="sm"/>
          </a:ln>
        </p:spPr>
      </p:pic>
      <p:pic>
        <p:nvPicPr>
          <p:cNvPr id="1141" name="Google Shape;1141;p45" descr="Graphical user interface, text, application, email&#10;&#10;Description automatically generated"/>
          <p:cNvPicPr preferRelativeResize="0"/>
          <p:nvPr/>
        </p:nvPicPr>
        <p:blipFill rotWithShape="1">
          <a:blip r:embed="rId4">
            <a:alphaModFix/>
          </a:blip>
          <a:srcRect/>
          <a:stretch/>
        </p:blipFill>
        <p:spPr>
          <a:xfrm>
            <a:off x="3970316" y="2799488"/>
            <a:ext cx="6365175" cy="357505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5"/>
        <p:cNvGrpSpPr/>
        <p:nvPr/>
      </p:nvGrpSpPr>
      <p:grpSpPr>
        <a:xfrm>
          <a:off x="1524000" y="0"/>
          <a:ext cx="0" cy="0"/>
          <a:chOff x="0" y="0"/>
          <a:chExt cx="0" cy="0"/>
        </a:xfrm>
      </p:grpSpPr>
      <p:sp>
        <p:nvSpPr>
          <p:cNvPr id="1146" name="Google Shape;1146;p74"/>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Study the Program</a:t>
            </a:r>
            <a:endParaRPr/>
          </a:p>
        </p:txBody>
      </p:sp>
      <p:sp>
        <p:nvSpPr>
          <p:cNvPr id="1147" name="Google Shape;1147;p74"/>
          <p:cNvSpPr txBox="1">
            <a:spLocks noGrp="1"/>
          </p:cNvSpPr>
          <p:nvPr>
            <p:ph type="body" idx="1"/>
          </p:nvPr>
        </p:nvSpPr>
        <p:spPr>
          <a:xfrm>
            <a:off x="701749" y="1600200"/>
            <a:ext cx="10334845" cy="4525963"/>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3200"/>
              <a:buChar char="•"/>
            </a:pPr>
            <a:r>
              <a:rPr lang="en-US"/>
              <a:t>Spend a few minutes studying the </a:t>
            </a:r>
            <a:r>
              <a:rPr lang="en-US" sz="2800">
                <a:solidFill>
                  <a:srgbClr val="FF0000"/>
                </a:solidFill>
              </a:rPr>
              <a:t>IrisDT4.ipynb</a:t>
            </a:r>
            <a:r>
              <a:rPr lang="en-US" sz="2800"/>
              <a:t> (or </a:t>
            </a:r>
            <a:r>
              <a:rPr lang="en-US" sz="2800">
                <a:solidFill>
                  <a:srgbClr val="FF0000"/>
                </a:solidFill>
              </a:rPr>
              <a:t>IrisDT4_R.ipynb</a:t>
            </a:r>
            <a:r>
              <a:rPr lang="en-US" sz="2800"/>
              <a:t>)</a:t>
            </a:r>
            <a:r>
              <a:rPr lang="en-US" sz="2800">
                <a:solidFill>
                  <a:srgbClr val="FF0000"/>
                </a:solidFill>
              </a:rPr>
              <a:t> </a:t>
            </a:r>
            <a:r>
              <a:rPr lang="en-US"/>
              <a:t>program</a:t>
            </a:r>
            <a:endParaRPr/>
          </a:p>
          <a:p>
            <a:pPr marL="285750" lvl="0" indent="-285750" algn="l" rtl="0">
              <a:lnSpc>
                <a:spcPct val="100000"/>
              </a:lnSpc>
              <a:spcBef>
                <a:spcPts val="0"/>
              </a:spcBef>
              <a:spcAft>
                <a:spcPts val="0"/>
              </a:spcAft>
              <a:buSzPts val="3200"/>
              <a:buChar char="•"/>
            </a:pPr>
            <a:r>
              <a:rPr lang="en-US"/>
              <a:t>See if you can understand the logic of the program</a:t>
            </a:r>
            <a:endParaRPr/>
          </a:p>
          <a:p>
            <a:pPr marL="285750" lvl="0" indent="-285750" algn="l" rtl="0">
              <a:lnSpc>
                <a:spcPct val="100000"/>
              </a:lnSpc>
              <a:spcBef>
                <a:spcPts val="0"/>
              </a:spcBef>
              <a:spcAft>
                <a:spcPts val="0"/>
              </a:spcAft>
              <a:buSzPts val="3200"/>
              <a:buChar char="•"/>
            </a:pPr>
            <a:r>
              <a:rPr lang="en-US"/>
              <a:t>Ask questions of the TA’s if you are unclear about some of the functions or Python code</a:t>
            </a:r>
            <a:endParaRPr/>
          </a:p>
          <a:p>
            <a:pPr marL="285750" lvl="0" indent="-285750" algn="l" rtl="0">
              <a:lnSpc>
                <a:spcPct val="100000"/>
              </a:lnSpc>
              <a:spcBef>
                <a:spcPts val="0"/>
              </a:spcBef>
              <a:spcAft>
                <a:spcPts val="0"/>
              </a:spcAft>
              <a:buSzPts val="3200"/>
              <a:buChar char="•"/>
            </a:pPr>
            <a:r>
              <a:rPr lang="en-US"/>
              <a:t>After studying the code, try running 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1524000" y="0"/>
          <a:ext cx="0" cy="0"/>
          <a:chOff x="0" y="0"/>
          <a:chExt cx="0" cy="0"/>
        </a:xfrm>
      </p:grpSpPr>
      <p:sp>
        <p:nvSpPr>
          <p:cNvPr id="499" name="Google Shape;499;p7"/>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Clustering vs. Classification</a:t>
            </a:r>
            <a:endParaRPr/>
          </a:p>
        </p:txBody>
      </p:sp>
      <p:sp>
        <p:nvSpPr>
          <p:cNvPr id="500" name="Google Shape;500;p7"/>
          <p:cNvSpPr txBox="1">
            <a:spLocks noGrp="1"/>
          </p:cNvSpPr>
          <p:nvPr>
            <p:ph type="body" idx="1"/>
          </p:nvPr>
        </p:nvSpPr>
        <p:spPr>
          <a:xfrm>
            <a:off x="1105786" y="1217225"/>
            <a:ext cx="9760688" cy="4724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00"/>
              <a:buFont typeface="Arial"/>
              <a:buChar char="•"/>
            </a:pPr>
            <a:r>
              <a:rPr lang="en-US" sz="2800">
                <a:solidFill>
                  <a:srgbClr val="FF0000"/>
                </a:solidFill>
              </a:rPr>
              <a:t>Clustering</a:t>
            </a:r>
            <a:r>
              <a:rPr lang="en-US" sz="2800"/>
              <a:t> – A process by which objects that are logically similar in characteristics are grouped together. In clustering, the object classes are yet to be defined or labeled</a:t>
            </a:r>
            <a:endParaRPr/>
          </a:p>
          <a:p>
            <a:pPr marL="342900" lvl="0" indent="-342900" algn="l" rtl="0">
              <a:lnSpc>
                <a:spcPct val="100000"/>
              </a:lnSpc>
              <a:spcBef>
                <a:spcPts val="560"/>
              </a:spcBef>
              <a:spcAft>
                <a:spcPts val="0"/>
              </a:spcAft>
              <a:buSzPts val="2800"/>
              <a:buFont typeface="Arial"/>
              <a:buChar char="•"/>
            </a:pPr>
            <a:r>
              <a:rPr lang="en-US" sz="2800">
                <a:solidFill>
                  <a:srgbClr val="FF0000"/>
                </a:solidFill>
              </a:rPr>
              <a:t>Classification</a:t>
            </a:r>
            <a:r>
              <a:rPr lang="en-US" sz="2800"/>
              <a:t> – A process by which labeled objects (with the label being based on the objects’ properties or characteristics) are categorized based on their properties</a:t>
            </a:r>
            <a:endParaRPr/>
          </a:p>
          <a:p>
            <a:pPr marL="342900" lvl="0" indent="-342900" algn="l" rtl="0">
              <a:lnSpc>
                <a:spcPct val="100000"/>
              </a:lnSpc>
              <a:spcBef>
                <a:spcPts val="560"/>
              </a:spcBef>
              <a:spcAft>
                <a:spcPts val="0"/>
              </a:spcAft>
              <a:buSzPts val="2800"/>
              <a:buFont typeface="Arial"/>
              <a:buChar char="•"/>
            </a:pPr>
            <a:r>
              <a:rPr lang="en-US" sz="2800">
                <a:solidFill>
                  <a:srgbClr val="FF0000"/>
                </a:solidFill>
              </a:rPr>
              <a:t>Clustering is different than Classification</a:t>
            </a:r>
            <a:endParaRPr sz="2800"/>
          </a:p>
          <a:p>
            <a:pPr marL="342900" lvl="0" indent="-342900" algn="l" rtl="0">
              <a:lnSpc>
                <a:spcPct val="100000"/>
              </a:lnSpc>
              <a:spcBef>
                <a:spcPts val="560"/>
              </a:spcBef>
              <a:spcAft>
                <a:spcPts val="0"/>
              </a:spcAft>
              <a:buSzPts val="2800"/>
              <a:buFont typeface="Arial"/>
              <a:buChar char="•"/>
            </a:pPr>
            <a:r>
              <a:rPr lang="en-US" sz="2800"/>
              <a:t>Supervised ML is focused on using algorithms that learn how to assign class labels</a:t>
            </a:r>
            <a:endParaRPr/>
          </a:p>
        </p:txBody>
      </p:sp>
    </p:spTree>
    <p:extLst>
      <p:ext uri="{BB962C8B-B14F-4D97-AF65-F5344CB8AC3E}">
        <p14:creationId xmlns:p14="http://schemas.microsoft.com/office/powerpoint/2010/main" val="11531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1"/>
        <p:cNvGrpSpPr/>
        <p:nvPr/>
      </p:nvGrpSpPr>
      <p:grpSpPr>
        <a:xfrm>
          <a:off x="1524000" y="0"/>
          <a:ext cx="0" cy="0"/>
          <a:chOff x="0" y="0"/>
          <a:chExt cx="0" cy="0"/>
        </a:xfrm>
      </p:grpSpPr>
      <p:pic>
        <p:nvPicPr>
          <p:cNvPr id="1152" name="Google Shape;1152;p75"/>
          <p:cNvPicPr preferRelativeResize="0"/>
          <p:nvPr/>
        </p:nvPicPr>
        <p:blipFill rotWithShape="1">
          <a:blip r:embed="rId3">
            <a:alphaModFix/>
          </a:blip>
          <a:srcRect/>
          <a:stretch/>
        </p:blipFill>
        <p:spPr>
          <a:xfrm>
            <a:off x="5642742" y="4172736"/>
            <a:ext cx="4823982" cy="1425146"/>
          </a:xfrm>
          <a:prstGeom prst="rect">
            <a:avLst/>
          </a:prstGeom>
          <a:noFill/>
          <a:ln>
            <a:noFill/>
          </a:ln>
        </p:spPr>
      </p:pic>
      <p:pic>
        <p:nvPicPr>
          <p:cNvPr id="1153" name="Google Shape;1153;p75" descr="Screen Shot 2020-09-18 at 3.34.36 PM.png"/>
          <p:cNvPicPr preferRelativeResize="0"/>
          <p:nvPr/>
        </p:nvPicPr>
        <p:blipFill rotWithShape="1">
          <a:blip r:embed="rId4">
            <a:alphaModFix/>
          </a:blip>
          <a:srcRect b="16722"/>
          <a:stretch/>
        </p:blipFill>
        <p:spPr>
          <a:xfrm>
            <a:off x="2481150" y="3528500"/>
            <a:ext cx="3169580" cy="2628900"/>
          </a:xfrm>
          <a:prstGeom prst="rect">
            <a:avLst/>
          </a:prstGeom>
          <a:noFill/>
          <a:ln>
            <a:noFill/>
          </a:ln>
        </p:spPr>
      </p:pic>
      <p:sp>
        <p:nvSpPr>
          <p:cNvPr id="1154" name="Google Shape;1154;p75"/>
          <p:cNvSpPr txBox="1"/>
          <p:nvPr/>
        </p:nvSpPr>
        <p:spPr>
          <a:xfrm>
            <a:off x="9173137" y="4415674"/>
            <a:ext cx="392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75"/>
          <p:cNvSpPr/>
          <p:nvPr/>
        </p:nvSpPr>
        <p:spPr>
          <a:xfrm>
            <a:off x="2481150" y="5101450"/>
            <a:ext cx="327300" cy="2949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6" name="Google Shape;1156;p75"/>
          <p:cNvSpPr/>
          <p:nvPr/>
        </p:nvSpPr>
        <p:spPr>
          <a:xfrm>
            <a:off x="4308137" y="4789830"/>
            <a:ext cx="704100" cy="3597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7" name="Google Shape;1157;p75"/>
          <p:cNvSpPr/>
          <p:nvPr/>
        </p:nvSpPr>
        <p:spPr>
          <a:xfrm>
            <a:off x="8391650" y="4520200"/>
            <a:ext cx="91200" cy="11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75"/>
          <p:cNvSpPr txBox="1"/>
          <p:nvPr/>
        </p:nvSpPr>
        <p:spPr>
          <a:xfrm>
            <a:off x="8290750" y="4383850"/>
            <a:ext cx="2115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434343"/>
                </a:solidFill>
                <a:latin typeface="Roboto"/>
                <a:ea typeface="Roboto"/>
                <a:cs typeface="Roboto"/>
                <a:sym typeface="Roboto"/>
              </a:rPr>
              <a:t>1</a:t>
            </a:r>
            <a:endParaRPr sz="1300" b="0" i="0" u="none" strike="noStrike" cap="none">
              <a:solidFill>
                <a:srgbClr val="434343"/>
              </a:solidFill>
              <a:latin typeface="Roboto"/>
              <a:ea typeface="Roboto"/>
              <a:cs typeface="Roboto"/>
              <a:sym typeface="Roboto"/>
            </a:endParaRPr>
          </a:p>
        </p:txBody>
      </p:sp>
      <p:sp>
        <p:nvSpPr>
          <p:cNvPr id="1159" name="Google Shape;1159;p75"/>
          <p:cNvSpPr/>
          <p:nvPr/>
        </p:nvSpPr>
        <p:spPr>
          <a:xfrm>
            <a:off x="9267350" y="4520200"/>
            <a:ext cx="91200" cy="11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75"/>
          <p:cNvSpPr/>
          <p:nvPr/>
        </p:nvSpPr>
        <p:spPr>
          <a:xfrm>
            <a:off x="9264925" y="4507275"/>
            <a:ext cx="114300" cy="142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75"/>
          <p:cNvSpPr txBox="1"/>
          <p:nvPr/>
        </p:nvSpPr>
        <p:spPr>
          <a:xfrm>
            <a:off x="10025828" y="4438775"/>
            <a:ext cx="298500" cy="2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50"/>
              <a:buFont typeface="Arial"/>
              <a:buNone/>
            </a:pPr>
            <a:r>
              <a:rPr lang="en-US" sz="1250" b="0" i="0" u="none" strike="noStrike" cap="none">
                <a:solidFill>
                  <a:srgbClr val="434343"/>
                </a:solidFill>
                <a:latin typeface="Roboto"/>
                <a:ea typeface="Roboto"/>
                <a:cs typeface="Roboto"/>
                <a:sym typeface="Roboto"/>
              </a:rPr>
              <a:t>2</a:t>
            </a:r>
            <a:endParaRPr sz="1250" b="0" i="0" u="none" strike="noStrike" cap="none">
              <a:solidFill>
                <a:srgbClr val="434343"/>
              </a:solidFill>
              <a:latin typeface="Roboto"/>
              <a:ea typeface="Roboto"/>
              <a:cs typeface="Roboto"/>
              <a:sym typeface="Roboto"/>
            </a:endParaRPr>
          </a:p>
        </p:txBody>
      </p:sp>
      <p:sp>
        <p:nvSpPr>
          <p:cNvPr id="1162" name="Google Shape;1162;p75"/>
          <p:cNvSpPr/>
          <p:nvPr/>
        </p:nvSpPr>
        <p:spPr>
          <a:xfrm>
            <a:off x="6024779" y="4111775"/>
            <a:ext cx="4322100" cy="5124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3" name="Google Shape;1163;p75"/>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To Run: Upload the Data</a:t>
            </a:r>
            <a:endParaRPr/>
          </a:p>
        </p:txBody>
      </p:sp>
      <p:pic>
        <p:nvPicPr>
          <p:cNvPr id="1164" name="Google Shape;1164;p75"/>
          <p:cNvPicPr preferRelativeResize="0"/>
          <p:nvPr/>
        </p:nvPicPr>
        <p:blipFill rotWithShape="1">
          <a:blip r:embed="rId5">
            <a:alphaModFix/>
          </a:blip>
          <a:srcRect l="66726" t="7181" r="22869" b="80235"/>
          <a:stretch/>
        </p:blipFill>
        <p:spPr>
          <a:xfrm>
            <a:off x="9565225" y="4467625"/>
            <a:ext cx="547675" cy="224850"/>
          </a:xfrm>
          <a:prstGeom prst="rect">
            <a:avLst/>
          </a:prstGeom>
          <a:noFill/>
          <a:ln>
            <a:noFill/>
          </a:ln>
        </p:spPr>
      </p:pic>
      <p:pic>
        <p:nvPicPr>
          <p:cNvPr id="1165" name="Google Shape;1165;p75"/>
          <p:cNvPicPr preferRelativeResize="0"/>
          <p:nvPr/>
        </p:nvPicPr>
        <p:blipFill rotWithShape="1">
          <a:blip r:embed="rId6">
            <a:alphaModFix/>
          </a:blip>
          <a:srcRect l="81595" t="6742" r="6075" b="80674"/>
          <a:stretch/>
        </p:blipFill>
        <p:spPr>
          <a:xfrm>
            <a:off x="8709637" y="4457150"/>
            <a:ext cx="661891" cy="229347"/>
          </a:xfrm>
          <a:prstGeom prst="rect">
            <a:avLst/>
          </a:prstGeom>
          <a:noFill/>
          <a:ln>
            <a:noFill/>
          </a:ln>
        </p:spPr>
      </p:pic>
      <p:sp>
        <p:nvSpPr>
          <p:cNvPr id="1166" name="Google Shape;1166;p75"/>
          <p:cNvSpPr txBox="1"/>
          <p:nvPr/>
        </p:nvSpPr>
        <p:spPr>
          <a:xfrm>
            <a:off x="1931100" y="1092625"/>
            <a:ext cx="8329800" cy="2247300"/>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F0000"/>
              </a:buClr>
              <a:buSzPts val="2000"/>
              <a:buFont typeface="Arial"/>
              <a:buChar char="•"/>
            </a:pPr>
            <a:r>
              <a:rPr lang="en-US" sz="2000" b="1" i="0" u="none" strike="noStrike" cap="none" dirty="0">
                <a:solidFill>
                  <a:srgbClr val="000090"/>
                </a:solidFill>
                <a:latin typeface="Arial"/>
                <a:ea typeface="Arial"/>
                <a:cs typeface="Arial"/>
                <a:sym typeface="Arial"/>
              </a:rPr>
              <a:t>Once the </a:t>
            </a:r>
            <a:r>
              <a:rPr lang="en-US" sz="2000" b="1" i="0" u="none" strike="noStrike" cap="none" dirty="0" err="1">
                <a:solidFill>
                  <a:srgbClr val="000090"/>
                </a:solidFill>
                <a:latin typeface="Arial"/>
                <a:ea typeface="Arial"/>
                <a:cs typeface="Arial"/>
                <a:sym typeface="Arial"/>
              </a:rPr>
              <a:t>Colab</a:t>
            </a:r>
            <a:r>
              <a:rPr lang="en-US" sz="2000" b="1" i="0" u="none" strike="noStrike" cap="none" dirty="0">
                <a:solidFill>
                  <a:srgbClr val="000090"/>
                </a:solidFill>
                <a:latin typeface="Arial"/>
                <a:ea typeface="Arial"/>
                <a:cs typeface="Arial"/>
                <a:sym typeface="Arial"/>
              </a:rPr>
              <a:t> file is open, click the folder icon to the right</a:t>
            </a:r>
            <a:endParaRPr sz="2000" b="1" i="0" u="none" strike="noStrike" cap="none" dirty="0">
              <a:solidFill>
                <a:srgbClr val="000090"/>
              </a:solidFill>
              <a:latin typeface="Arial"/>
              <a:ea typeface="Arial"/>
              <a:cs typeface="Arial"/>
              <a:sym typeface="Arial"/>
            </a:endParaRPr>
          </a:p>
          <a:p>
            <a:pPr marL="285750" marR="0" lvl="0" indent="-285750" algn="l" rtl="0">
              <a:lnSpc>
                <a:spcPct val="100000"/>
              </a:lnSpc>
              <a:spcBef>
                <a:spcPts val="0"/>
              </a:spcBef>
              <a:spcAft>
                <a:spcPts val="0"/>
              </a:spcAft>
              <a:buClr>
                <a:srgbClr val="FF0000"/>
              </a:buClr>
              <a:buSzPts val="2000"/>
              <a:buFont typeface="Arial"/>
              <a:buChar char="•"/>
            </a:pPr>
            <a:r>
              <a:rPr lang="en-US" sz="2000" b="1" i="0" u="none" strike="noStrike" cap="none" dirty="0">
                <a:solidFill>
                  <a:srgbClr val="000090"/>
                </a:solidFill>
                <a:latin typeface="Arial"/>
                <a:ea typeface="Arial"/>
                <a:cs typeface="Arial"/>
                <a:sym typeface="Arial"/>
              </a:rPr>
              <a:t>When the panel opens, right click inside the panel and click upload</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0000"/>
              </a:buClr>
              <a:buSzPts val="2000"/>
              <a:buFont typeface="Arial"/>
              <a:buChar char="•"/>
            </a:pPr>
            <a:r>
              <a:rPr lang="en-US" sz="2000" b="1" i="0" u="none" strike="noStrike" cap="none" dirty="0">
                <a:solidFill>
                  <a:srgbClr val="000090"/>
                </a:solidFill>
                <a:latin typeface="Arial"/>
                <a:ea typeface="Arial"/>
                <a:cs typeface="Arial"/>
                <a:sym typeface="Arial"/>
              </a:rPr>
              <a:t>Then open the </a:t>
            </a:r>
            <a:r>
              <a:rPr lang="en-US" sz="2000" b="1" i="0" u="none" strike="noStrike" cap="none" dirty="0">
                <a:solidFill>
                  <a:srgbClr val="FF0000"/>
                </a:solidFill>
                <a:latin typeface="Arial"/>
                <a:ea typeface="Arial"/>
                <a:cs typeface="Arial"/>
                <a:sym typeface="Arial"/>
              </a:rPr>
              <a:t>CBW_MachineLearning_2026 </a:t>
            </a:r>
            <a:r>
              <a:rPr lang="en-US" sz="2000" b="1" i="0" u="none" strike="noStrike" cap="none" dirty="0">
                <a:solidFill>
                  <a:srgbClr val="000090"/>
                </a:solidFill>
                <a:latin typeface="Arial"/>
                <a:ea typeface="Arial"/>
                <a:cs typeface="Arial"/>
                <a:sym typeface="Arial"/>
              </a:rPr>
              <a:t>folder on your desktop</a:t>
            </a:r>
            <a:endParaRPr sz="2000" b="1" i="0" u="none" strike="noStrike" cap="none" dirty="0">
              <a:solidFill>
                <a:srgbClr val="000090"/>
              </a:solidFill>
              <a:latin typeface="Arial"/>
              <a:ea typeface="Arial"/>
              <a:cs typeface="Arial"/>
              <a:sym typeface="Arial"/>
            </a:endParaRPr>
          </a:p>
          <a:p>
            <a:pPr marL="285750" marR="0" lvl="0" indent="-285750" algn="l" rtl="0">
              <a:lnSpc>
                <a:spcPct val="100000"/>
              </a:lnSpc>
              <a:spcBef>
                <a:spcPts val="0"/>
              </a:spcBef>
              <a:spcAft>
                <a:spcPts val="0"/>
              </a:spcAft>
              <a:buClr>
                <a:srgbClr val="FF0000"/>
              </a:buClr>
              <a:buSzPts val="2000"/>
              <a:buFont typeface="Arial"/>
              <a:buChar char="•"/>
            </a:pPr>
            <a:r>
              <a:rPr lang="en-US" sz="2000" b="1" i="0" u="none" strike="noStrike" cap="none" dirty="0">
                <a:solidFill>
                  <a:srgbClr val="000090"/>
                </a:solidFill>
                <a:latin typeface="Arial"/>
                <a:ea typeface="Arial"/>
                <a:cs typeface="Arial"/>
                <a:sym typeface="Arial"/>
              </a:rPr>
              <a:t>Open the </a:t>
            </a:r>
            <a:r>
              <a:rPr lang="en-US" sz="2000" b="1" i="0" u="none" strike="noStrike" cap="none" dirty="0">
                <a:solidFill>
                  <a:srgbClr val="FF0000"/>
                </a:solidFill>
                <a:latin typeface="Arial"/>
                <a:ea typeface="Arial"/>
                <a:cs typeface="Arial"/>
                <a:sym typeface="Arial"/>
              </a:rPr>
              <a:t>Data </a:t>
            </a:r>
            <a:r>
              <a:rPr lang="en-US" sz="2000" b="1" i="0" u="none" strike="noStrike" cap="none" dirty="0">
                <a:solidFill>
                  <a:srgbClr val="000090"/>
                </a:solidFill>
                <a:latin typeface="Arial"/>
                <a:ea typeface="Arial"/>
                <a:cs typeface="Arial"/>
                <a:sym typeface="Arial"/>
              </a:rPr>
              <a:t>folder followed by the </a:t>
            </a:r>
            <a:r>
              <a:rPr lang="en-US" sz="2000" b="1" i="0" u="none" strike="noStrike" cap="none" dirty="0">
                <a:solidFill>
                  <a:srgbClr val="FF0000"/>
                </a:solidFill>
                <a:latin typeface="Arial"/>
                <a:ea typeface="Arial"/>
                <a:cs typeface="Arial"/>
                <a:sym typeface="Arial"/>
              </a:rPr>
              <a:t>Module 2</a:t>
            </a:r>
            <a:r>
              <a:rPr lang="en-US" sz="2000" b="1" i="0" u="none" strike="noStrike" cap="none" dirty="0">
                <a:solidFill>
                  <a:srgbClr val="000090"/>
                </a:solidFill>
                <a:latin typeface="Arial"/>
                <a:ea typeface="Arial"/>
                <a:cs typeface="Arial"/>
                <a:sym typeface="Arial"/>
              </a:rPr>
              <a:t> folder, and open the corresponding data file named ‘</a:t>
            </a:r>
            <a:r>
              <a:rPr lang="en-US" sz="2000" b="1" i="0" u="none" strike="noStrike" cap="none" dirty="0">
                <a:solidFill>
                  <a:srgbClr val="FF0000"/>
                </a:solidFill>
                <a:latin typeface="Arial"/>
                <a:ea typeface="Arial"/>
                <a:cs typeface="Arial"/>
                <a:sym typeface="Arial"/>
              </a:rPr>
              <a:t>data1.csv</a:t>
            </a:r>
            <a:r>
              <a:rPr lang="en-US" sz="2000" b="1" i="0" u="none" strike="noStrike" cap="none" dirty="0">
                <a:solidFill>
                  <a:srgbClr val="00009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A20E576A-7D22-56A2-BBFC-9D00B49C7809}"/>
              </a:ext>
            </a:extLst>
          </p:cNvPr>
          <p:cNvPicPr>
            <a:picLocks noChangeAspect="1"/>
          </p:cNvPicPr>
          <p:nvPr/>
        </p:nvPicPr>
        <p:blipFill>
          <a:blip r:embed="rId7"/>
          <a:stretch>
            <a:fillRect/>
          </a:stretch>
        </p:blipFill>
        <p:spPr>
          <a:xfrm>
            <a:off x="8376010" y="4314623"/>
            <a:ext cx="285416" cy="110484"/>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1524000" y="0"/>
          <a:ext cx="0" cy="0"/>
          <a:chOff x="0" y="0"/>
          <a:chExt cx="0" cy="0"/>
        </a:xfrm>
      </p:grpSpPr>
      <p:sp>
        <p:nvSpPr>
          <p:cNvPr id="1172" name="Google Shape;1172;p76"/>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Exercise 2.1</a:t>
            </a:r>
            <a:endParaRPr/>
          </a:p>
        </p:txBody>
      </p:sp>
      <p:sp>
        <p:nvSpPr>
          <p:cNvPr id="1173" name="Google Shape;1173;p76"/>
          <p:cNvSpPr txBox="1">
            <a:spLocks noGrp="1"/>
          </p:cNvSpPr>
          <p:nvPr>
            <p:ph type="body" idx="1"/>
          </p:nvPr>
        </p:nvSpPr>
        <p:spPr>
          <a:xfrm>
            <a:off x="1467293" y="978635"/>
            <a:ext cx="9399181" cy="2896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200"/>
              <a:buChar char="•"/>
            </a:pPr>
            <a:r>
              <a:rPr lang="en-US" sz="2200"/>
              <a:t>Select “Run all” from the Runtime menu</a:t>
            </a:r>
            <a:endParaRPr/>
          </a:p>
          <a:p>
            <a:pPr marL="342900" lvl="0" indent="-342900" algn="l" rtl="0">
              <a:lnSpc>
                <a:spcPct val="100000"/>
              </a:lnSpc>
              <a:spcBef>
                <a:spcPts val="440"/>
              </a:spcBef>
              <a:spcAft>
                <a:spcPts val="0"/>
              </a:spcAft>
              <a:buSzPts val="2200"/>
              <a:buChar char="•"/>
            </a:pPr>
            <a:r>
              <a:rPr lang="en-US" sz="2200"/>
              <a:t>Go to the last cell and enter some values. Hit enter to type the next value</a:t>
            </a:r>
            <a:endParaRPr/>
          </a:p>
          <a:p>
            <a:pPr marL="342900" lvl="0" indent="-342900" algn="l" rtl="0">
              <a:lnSpc>
                <a:spcPct val="100000"/>
              </a:lnSpc>
              <a:spcBef>
                <a:spcPts val="440"/>
              </a:spcBef>
              <a:spcAft>
                <a:spcPts val="0"/>
              </a:spcAft>
              <a:buSzPts val="2200"/>
              <a:buChar char="•"/>
            </a:pPr>
            <a:r>
              <a:rPr lang="en-US" sz="2200"/>
              <a:t>SL=5.2, SW=3.2, PL=1.6, PW=0.3 (should be </a:t>
            </a:r>
            <a:r>
              <a:rPr lang="en-US" sz="2200" err="1"/>
              <a:t>setosa</a:t>
            </a:r>
            <a:r>
              <a:rPr lang="en-US" sz="2200"/>
              <a:t>)</a:t>
            </a:r>
            <a:endParaRPr/>
          </a:p>
          <a:p>
            <a:pPr marL="342900" lvl="0" indent="-342900" algn="l" rtl="0">
              <a:lnSpc>
                <a:spcPct val="100000"/>
              </a:lnSpc>
              <a:spcBef>
                <a:spcPts val="440"/>
              </a:spcBef>
              <a:spcAft>
                <a:spcPts val="0"/>
              </a:spcAft>
              <a:buSzPts val="2200"/>
              <a:buChar char="•"/>
            </a:pPr>
            <a:r>
              <a:rPr lang="en-US" sz="2200"/>
              <a:t>SL=6.6</a:t>
            </a:r>
            <a:r>
              <a:rPr lang="en-US" sz="2200" b="0"/>
              <a:t>,</a:t>
            </a:r>
            <a:r>
              <a:rPr lang="en-US" sz="2200"/>
              <a:t> SW=3.1, PL=4.6, PW=1.3 (should be versicolor)</a:t>
            </a:r>
            <a:endParaRPr/>
          </a:p>
          <a:p>
            <a:pPr marL="342900" lvl="0" indent="-342900" algn="l" rtl="0">
              <a:lnSpc>
                <a:spcPct val="100000"/>
              </a:lnSpc>
              <a:spcBef>
                <a:spcPts val="440"/>
              </a:spcBef>
              <a:spcAft>
                <a:spcPts val="0"/>
              </a:spcAft>
              <a:buSzPts val="2200"/>
              <a:buChar char="•"/>
            </a:pPr>
            <a:r>
              <a:rPr lang="en-US" sz="2200"/>
              <a:t>SL=6.3</a:t>
            </a:r>
            <a:r>
              <a:rPr lang="en-US" sz="2200" b="0"/>
              <a:t>,</a:t>
            </a:r>
            <a:r>
              <a:rPr lang="en-US" sz="2200"/>
              <a:t> SW=3.0, PL=5.5, PW=2.2 (should be virginica)</a:t>
            </a:r>
            <a:endParaRPr/>
          </a:p>
          <a:p>
            <a:pPr marL="342900" lvl="0" indent="-342900" algn="l" rtl="0">
              <a:lnSpc>
                <a:spcPct val="100000"/>
              </a:lnSpc>
              <a:spcBef>
                <a:spcPts val="440"/>
              </a:spcBef>
              <a:spcAft>
                <a:spcPts val="0"/>
              </a:spcAft>
              <a:buSzPts val="2200"/>
              <a:buChar char="•"/>
            </a:pPr>
            <a:r>
              <a:rPr lang="en-US" sz="2200"/>
              <a:t>SL=8.3</a:t>
            </a:r>
            <a:r>
              <a:rPr lang="en-US" sz="2200" b="0"/>
              <a:t>,</a:t>
            </a:r>
            <a:r>
              <a:rPr lang="en-US" sz="2200"/>
              <a:t> SW=2.0, PL=1.5, PW=1.2 (should be ???)</a:t>
            </a:r>
            <a:endParaRPr/>
          </a:p>
          <a:p>
            <a:pPr marL="342900" lvl="0" indent="-342900" algn="l" rtl="0">
              <a:lnSpc>
                <a:spcPct val="100000"/>
              </a:lnSpc>
              <a:spcBef>
                <a:spcPts val="440"/>
              </a:spcBef>
              <a:spcAft>
                <a:spcPts val="0"/>
              </a:spcAft>
              <a:buSzPts val="2200"/>
              <a:buChar char="•"/>
            </a:pPr>
            <a:r>
              <a:rPr lang="en-US" sz="2200"/>
              <a:t>SL=1.3</a:t>
            </a:r>
            <a:r>
              <a:rPr lang="en-US" sz="2200" b="0"/>
              <a:t>,</a:t>
            </a:r>
            <a:r>
              <a:rPr lang="en-US" sz="2200"/>
              <a:t> SW=1.0, PL=4.6, PW=0.2 (should be ???)</a:t>
            </a:r>
            <a:endParaRPr/>
          </a:p>
          <a:p>
            <a:pPr marL="342900" lvl="0" indent="-203200" algn="l" rtl="0">
              <a:lnSpc>
                <a:spcPct val="100000"/>
              </a:lnSpc>
              <a:spcBef>
                <a:spcPts val="440"/>
              </a:spcBef>
              <a:spcAft>
                <a:spcPts val="0"/>
              </a:spcAft>
              <a:buSzPts val="2200"/>
              <a:buNone/>
            </a:pPr>
            <a:endParaRPr sz="2200"/>
          </a:p>
          <a:p>
            <a:pPr marL="342900" lvl="0" indent="-203200" algn="l" rtl="0">
              <a:lnSpc>
                <a:spcPct val="100000"/>
              </a:lnSpc>
              <a:spcBef>
                <a:spcPts val="440"/>
              </a:spcBef>
              <a:spcAft>
                <a:spcPts val="0"/>
              </a:spcAft>
              <a:buSzPts val="2200"/>
              <a:buNone/>
            </a:pPr>
            <a:endParaRPr sz="2200"/>
          </a:p>
          <a:p>
            <a:pPr marL="342900" lvl="0" indent="-203200" algn="l" rtl="0">
              <a:lnSpc>
                <a:spcPct val="100000"/>
              </a:lnSpc>
              <a:spcBef>
                <a:spcPts val="440"/>
              </a:spcBef>
              <a:spcAft>
                <a:spcPts val="0"/>
              </a:spcAft>
              <a:buSzPts val="2200"/>
              <a:buNone/>
            </a:pPr>
            <a:endParaRPr sz="2200"/>
          </a:p>
          <a:p>
            <a:pPr marL="342900" lvl="0" indent="-203200" algn="l" rtl="0">
              <a:lnSpc>
                <a:spcPct val="100000"/>
              </a:lnSpc>
              <a:spcBef>
                <a:spcPts val="440"/>
              </a:spcBef>
              <a:spcAft>
                <a:spcPts val="0"/>
              </a:spcAft>
              <a:buSzPts val="2200"/>
              <a:buNone/>
            </a:pPr>
            <a:endParaRPr sz="2200"/>
          </a:p>
          <a:p>
            <a:pPr marL="342900" lvl="0" indent="-203200" algn="l" rtl="0">
              <a:lnSpc>
                <a:spcPct val="100000"/>
              </a:lnSpc>
              <a:spcBef>
                <a:spcPts val="440"/>
              </a:spcBef>
              <a:spcAft>
                <a:spcPts val="0"/>
              </a:spcAft>
              <a:buSzPts val="2200"/>
              <a:buNone/>
            </a:pPr>
            <a:endParaRPr sz="2200"/>
          </a:p>
        </p:txBody>
      </p:sp>
      <p:pic>
        <p:nvPicPr>
          <p:cNvPr id="1174" name="Google Shape;1174;p76"/>
          <p:cNvPicPr preferRelativeResize="0"/>
          <p:nvPr/>
        </p:nvPicPr>
        <p:blipFill rotWithShape="1">
          <a:blip r:embed="rId3">
            <a:alphaModFix/>
          </a:blip>
          <a:srcRect l="6302" t="9801" r="77259" b="79163"/>
          <a:stretch/>
        </p:blipFill>
        <p:spPr>
          <a:xfrm>
            <a:off x="2350725" y="4259525"/>
            <a:ext cx="3683429" cy="1393284"/>
          </a:xfrm>
          <a:prstGeom prst="rect">
            <a:avLst/>
          </a:prstGeom>
          <a:noFill/>
          <a:ln>
            <a:noFill/>
          </a:ln>
        </p:spPr>
      </p:pic>
      <p:pic>
        <p:nvPicPr>
          <p:cNvPr id="1175" name="Google Shape;1175;p76"/>
          <p:cNvPicPr preferRelativeResize="0"/>
          <p:nvPr/>
        </p:nvPicPr>
        <p:blipFill rotWithShape="1">
          <a:blip r:embed="rId4">
            <a:alphaModFix/>
          </a:blip>
          <a:srcRect l="20959" t="47139" r="60411" b="49452"/>
          <a:stretch/>
        </p:blipFill>
        <p:spPr>
          <a:xfrm>
            <a:off x="4286470" y="5824762"/>
            <a:ext cx="4806005" cy="495612"/>
          </a:xfrm>
          <a:prstGeom prst="rect">
            <a:avLst/>
          </a:prstGeom>
          <a:noFill/>
          <a:ln>
            <a:noFill/>
          </a:ln>
        </p:spPr>
      </p:pic>
      <p:sp>
        <p:nvSpPr>
          <p:cNvPr id="1176" name="Google Shape;1176;p76"/>
          <p:cNvSpPr/>
          <p:nvPr/>
        </p:nvSpPr>
        <p:spPr>
          <a:xfrm>
            <a:off x="3911112" y="4585365"/>
            <a:ext cx="672900" cy="3957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7" name="Google Shape;1177;p76"/>
          <p:cNvSpPr/>
          <p:nvPr/>
        </p:nvSpPr>
        <p:spPr>
          <a:xfrm>
            <a:off x="4150549" y="5855851"/>
            <a:ext cx="3216300" cy="3957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1524000" y="0"/>
          <a:ext cx="0" cy="0"/>
          <a:chOff x="0" y="0"/>
          <a:chExt cx="0" cy="0"/>
        </a:xfrm>
      </p:grpSpPr>
      <p:sp>
        <p:nvSpPr>
          <p:cNvPr id="1182" name="Google Shape;1182;p79"/>
          <p:cNvSpPr txBox="1">
            <a:spLocks noGrp="1"/>
          </p:cNvSpPr>
          <p:nvPr>
            <p:ph type="ctrTitle"/>
          </p:nvPr>
        </p:nvSpPr>
        <p:spPr>
          <a:xfrm>
            <a:off x="2209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Exercise 2.2 - Lab</a:t>
            </a:r>
            <a:endParaRPr/>
          </a:p>
        </p:txBody>
      </p:sp>
      <p:sp>
        <p:nvSpPr>
          <p:cNvPr id="1183" name="Google Shape;1183;p79"/>
          <p:cNvSpPr txBox="1">
            <a:spLocks noGrp="1"/>
          </p:cNvSpPr>
          <p:nvPr>
            <p:ph type="subTitle" idx="1"/>
          </p:nvPr>
        </p:nvSpPr>
        <p:spPr>
          <a:xfrm>
            <a:off x="2402958" y="3907465"/>
            <a:ext cx="7953154"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2800">
                <a:solidFill>
                  <a:srgbClr val="000090"/>
                </a:solidFill>
              </a:rPr>
              <a:t>Let’s Take a Look at the </a:t>
            </a:r>
            <a:r>
              <a:rPr lang="en-US" sz="2800" err="1">
                <a:solidFill>
                  <a:srgbClr val="000090"/>
                </a:solidFill>
              </a:rPr>
              <a:t>CancerClass.ipynb</a:t>
            </a:r>
            <a:r>
              <a:rPr lang="en-US" sz="2800">
                <a:solidFill>
                  <a:srgbClr val="000090"/>
                </a:solidFill>
              </a:rPr>
              <a:t> Program</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7"/>
        <p:cNvGrpSpPr/>
        <p:nvPr/>
      </p:nvGrpSpPr>
      <p:grpSpPr>
        <a:xfrm>
          <a:off x="1524000" y="0"/>
          <a:ext cx="0" cy="0"/>
          <a:chOff x="0" y="0"/>
          <a:chExt cx="0" cy="0"/>
        </a:xfrm>
      </p:grpSpPr>
      <p:sp>
        <p:nvSpPr>
          <p:cNvPr id="1188" name="Google Shape;1188;p80"/>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Exercise 2.2</a:t>
            </a:r>
            <a:endParaRPr/>
          </a:p>
        </p:txBody>
      </p:sp>
      <p:sp>
        <p:nvSpPr>
          <p:cNvPr id="1189" name="Google Shape;1189;p80"/>
          <p:cNvSpPr txBox="1">
            <a:spLocks noGrp="1"/>
          </p:cNvSpPr>
          <p:nvPr>
            <p:ph type="body" idx="1"/>
          </p:nvPr>
        </p:nvSpPr>
        <p:spPr>
          <a:xfrm>
            <a:off x="1148316" y="1143000"/>
            <a:ext cx="9930810" cy="4526100"/>
          </a:xfrm>
          <a:prstGeom prst="rect">
            <a:avLst/>
          </a:prstGeom>
          <a:noFill/>
          <a:ln>
            <a:noFill/>
          </a:ln>
        </p:spPr>
        <p:txBody>
          <a:bodyPr spcFirstLastPara="1" wrap="square" lIns="91425" tIns="45700" rIns="91425" bIns="45700" anchor="t" anchorCtr="0">
            <a:noAutofit/>
          </a:bodyPr>
          <a:lstStyle/>
          <a:p>
            <a:pPr marL="342900" lvl="0" indent="-336550" algn="l" rtl="0">
              <a:lnSpc>
                <a:spcPct val="100000"/>
              </a:lnSpc>
              <a:spcBef>
                <a:spcPts val="0"/>
              </a:spcBef>
              <a:spcAft>
                <a:spcPts val="0"/>
              </a:spcAft>
              <a:buSzPts val="2700"/>
              <a:buChar char="•"/>
            </a:pPr>
            <a:r>
              <a:rPr lang="en-US" sz="2700"/>
              <a:t>Here we will look at breast cancer gene expression data and 5-year mortality</a:t>
            </a:r>
            <a:endParaRPr sz="3100"/>
          </a:p>
          <a:p>
            <a:pPr marL="342900" lvl="0" indent="-336550" algn="l" rtl="0">
              <a:lnSpc>
                <a:spcPct val="100000"/>
              </a:lnSpc>
              <a:spcBef>
                <a:spcPts val="560"/>
              </a:spcBef>
              <a:spcAft>
                <a:spcPts val="0"/>
              </a:spcAft>
              <a:buSzPts val="2700"/>
              <a:buChar char="•"/>
            </a:pPr>
            <a:r>
              <a:rPr lang="en-US" sz="2700"/>
              <a:t>The data (see next slide) is formatted just like the iris data </a:t>
            </a:r>
            <a:endParaRPr sz="3100"/>
          </a:p>
          <a:p>
            <a:pPr marL="342900" lvl="0" indent="-336550" algn="l" rtl="0">
              <a:lnSpc>
                <a:spcPct val="100000"/>
              </a:lnSpc>
              <a:spcBef>
                <a:spcPts val="560"/>
              </a:spcBef>
              <a:spcAft>
                <a:spcPts val="0"/>
              </a:spcAft>
              <a:buSzPts val="2700"/>
              <a:buChar char="•"/>
            </a:pPr>
            <a:r>
              <a:rPr lang="en-US" sz="2700"/>
              <a:t>Modify the ‘</a:t>
            </a:r>
            <a:r>
              <a:rPr lang="en-US" sz="2700">
                <a:solidFill>
                  <a:srgbClr val="FF0000"/>
                </a:solidFill>
              </a:rPr>
              <a:t>IrisDT4.ipynb</a:t>
            </a:r>
            <a:r>
              <a:rPr lang="en-US" sz="2700"/>
              <a:t>’ code (or if you wish to work in R, use ‘</a:t>
            </a:r>
            <a:r>
              <a:rPr lang="en-US" sz="2700">
                <a:solidFill>
                  <a:srgbClr val="FF0000"/>
                </a:solidFill>
              </a:rPr>
              <a:t>IrisDT4_R.ipynb</a:t>
            </a:r>
            <a:r>
              <a:rPr lang="en-US" sz="2700"/>
              <a:t>’) so that you can train on the ‘</a:t>
            </a:r>
            <a:r>
              <a:rPr lang="en-US" sz="2700">
                <a:solidFill>
                  <a:srgbClr val="FF0000"/>
                </a:solidFill>
              </a:rPr>
              <a:t>cancerdata1.csv</a:t>
            </a:r>
            <a:r>
              <a:rPr lang="en-US" sz="2700"/>
              <a:t>’ training data</a:t>
            </a:r>
            <a:endParaRPr sz="3100"/>
          </a:p>
          <a:p>
            <a:pPr marL="342900" lvl="0" indent="-336550" algn="l" rtl="0">
              <a:lnSpc>
                <a:spcPct val="100000"/>
              </a:lnSpc>
              <a:spcBef>
                <a:spcPts val="560"/>
              </a:spcBef>
              <a:spcAft>
                <a:spcPts val="0"/>
              </a:spcAft>
              <a:buSzPts val="2700"/>
              <a:buChar char="•"/>
            </a:pPr>
            <a:r>
              <a:rPr lang="en-US" sz="2700"/>
              <a:t>Note there are 3 conditions (cured, recurrence, deceased) and 4 genes (ESR1, PGR, BCL2, NAT1)</a:t>
            </a:r>
            <a:endParaRPr sz="3100"/>
          </a:p>
          <a:p>
            <a:pPr marL="342900" lvl="0" indent="-336550" algn="l" rtl="0">
              <a:lnSpc>
                <a:spcPct val="100000"/>
              </a:lnSpc>
              <a:spcBef>
                <a:spcPts val="560"/>
              </a:spcBef>
              <a:spcAft>
                <a:spcPts val="0"/>
              </a:spcAft>
              <a:buSzPts val="2700"/>
              <a:buChar char="•"/>
            </a:pPr>
            <a:r>
              <a:rPr lang="en-US" sz="2700"/>
              <a:t>What is your performance on the test data?</a:t>
            </a:r>
            <a:endParaRPr sz="31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1524000" y="0"/>
          <a:ext cx="0" cy="0"/>
          <a:chOff x="0" y="0"/>
          <a:chExt cx="0" cy="0"/>
        </a:xfrm>
      </p:grpSpPr>
      <p:sp>
        <p:nvSpPr>
          <p:cNvPr id="1195" name="Google Shape;1195;p82"/>
          <p:cNvSpPr txBox="1">
            <a:spLocks noGrp="1"/>
          </p:cNvSpPr>
          <p:nvPr>
            <p:ph type="title"/>
          </p:nvPr>
        </p:nvSpPr>
        <p:spPr>
          <a:xfrm>
            <a:off x="1523975" y="-30150"/>
            <a:ext cx="9144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Open the Colab File</a:t>
            </a:r>
            <a:endParaRPr/>
          </a:p>
        </p:txBody>
      </p:sp>
      <p:sp>
        <p:nvSpPr>
          <p:cNvPr id="1196" name="Google Shape;1196;p82"/>
          <p:cNvSpPr txBox="1"/>
          <p:nvPr/>
        </p:nvSpPr>
        <p:spPr>
          <a:xfrm>
            <a:off x="1169582" y="951420"/>
            <a:ext cx="9803218" cy="2893800"/>
          </a:xfrm>
          <a:prstGeom prst="rect">
            <a:avLst/>
          </a:prstGeom>
          <a:noFill/>
          <a:ln>
            <a:noFill/>
          </a:ln>
        </p:spPr>
        <p:txBody>
          <a:bodyPr spcFirstLastPara="1" wrap="square" lIns="91425" tIns="45700" rIns="91425" bIns="45700" anchor="t" anchorCtr="0">
            <a:spAutoFit/>
          </a:bodyPr>
          <a:lstStyle/>
          <a:p>
            <a:pPr marL="342900" marR="0" lvl="0" indent="-330200" algn="l" rtl="0">
              <a:lnSpc>
                <a:spcPct val="100000"/>
              </a:lnSpc>
              <a:spcBef>
                <a:spcPts val="0"/>
              </a:spcBef>
              <a:spcAft>
                <a:spcPts val="0"/>
              </a:spcAft>
              <a:buClr>
                <a:srgbClr val="FF0000"/>
              </a:buClr>
              <a:buSzPts val="2600"/>
              <a:buFont typeface="Arial"/>
              <a:buChar char="•"/>
            </a:pPr>
            <a:r>
              <a:rPr lang="en-US" sz="2600" b="1" i="0" u="none" strike="noStrike" cap="none" dirty="0">
                <a:solidFill>
                  <a:srgbClr val="000090"/>
                </a:solidFill>
                <a:latin typeface="Arial"/>
                <a:ea typeface="Arial"/>
                <a:cs typeface="Arial"/>
                <a:sym typeface="Arial"/>
              </a:rPr>
              <a:t>You can compare your adjusted python code with ‘</a:t>
            </a:r>
            <a:r>
              <a:rPr lang="en-US" sz="2600" b="1" i="0" u="none" strike="noStrike" cap="none" dirty="0" err="1">
                <a:solidFill>
                  <a:srgbClr val="FF0000"/>
                </a:solidFill>
                <a:latin typeface="Arial"/>
                <a:ea typeface="Arial"/>
                <a:cs typeface="Arial"/>
                <a:sym typeface="Arial"/>
              </a:rPr>
              <a:t>Cancerclass.ipynb</a:t>
            </a:r>
            <a:r>
              <a:rPr lang="en-US" sz="2600" b="1" i="0" u="none" strike="noStrike" cap="none" dirty="0">
                <a:solidFill>
                  <a:srgbClr val="000090"/>
                </a:solidFill>
                <a:latin typeface="Arial"/>
                <a:ea typeface="Arial"/>
                <a:cs typeface="Arial"/>
                <a:sym typeface="Arial"/>
              </a:rPr>
              <a:t>’</a:t>
            </a:r>
            <a:endParaRPr sz="2600" b="1" i="0" u="none" strike="noStrike" cap="none" dirty="0">
              <a:solidFill>
                <a:srgbClr val="000090"/>
              </a:solidFill>
              <a:latin typeface="Arial"/>
              <a:ea typeface="Arial"/>
              <a:cs typeface="Arial"/>
              <a:sym typeface="Arial"/>
            </a:endParaRPr>
          </a:p>
          <a:p>
            <a:pPr marL="342900" marR="0" lvl="0" indent="-330200" algn="l" rtl="0">
              <a:lnSpc>
                <a:spcPct val="100000"/>
              </a:lnSpc>
              <a:spcBef>
                <a:spcPts val="0"/>
              </a:spcBef>
              <a:spcAft>
                <a:spcPts val="0"/>
              </a:spcAft>
              <a:buClr>
                <a:srgbClr val="FF0000"/>
              </a:buClr>
              <a:buSzPts val="2600"/>
              <a:buFont typeface="Arial"/>
              <a:buChar char="•"/>
            </a:pPr>
            <a:r>
              <a:rPr lang="en-US" sz="2600" b="1" i="0" u="none" strike="noStrike" cap="none" dirty="0">
                <a:solidFill>
                  <a:srgbClr val="000090"/>
                </a:solidFill>
                <a:latin typeface="Arial"/>
                <a:ea typeface="Arial"/>
                <a:cs typeface="Arial"/>
                <a:sym typeface="Arial"/>
              </a:rPr>
              <a:t>Right click on ‘</a:t>
            </a:r>
            <a:r>
              <a:rPr lang="en-US" sz="2600" b="1" i="0" u="none" strike="noStrike" cap="none" dirty="0" err="1">
                <a:solidFill>
                  <a:srgbClr val="000090"/>
                </a:solidFill>
                <a:latin typeface="Arial"/>
                <a:ea typeface="Arial"/>
                <a:cs typeface="Arial"/>
                <a:sym typeface="Arial"/>
              </a:rPr>
              <a:t>Cancerclass.ipynb</a:t>
            </a:r>
            <a:r>
              <a:rPr lang="en-US" sz="2600" b="1" i="0" u="none" strike="noStrike" cap="none" dirty="0">
                <a:solidFill>
                  <a:srgbClr val="000090"/>
                </a:solidFill>
                <a:latin typeface="Arial"/>
                <a:ea typeface="Arial"/>
                <a:cs typeface="Arial"/>
                <a:sym typeface="Arial"/>
              </a:rPr>
              <a:t>’ and select open with Google </a:t>
            </a:r>
            <a:r>
              <a:rPr lang="en-US" sz="2600" b="1" i="0" u="none" strike="noStrike" cap="none" dirty="0" err="1">
                <a:solidFill>
                  <a:srgbClr val="000090"/>
                </a:solidFill>
                <a:latin typeface="Arial"/>
                <a:ea typeface="Arial"/>
                <a:cs typeface="Arial"/>
                <a:sym typeface="Arial"/>
              </a:rPr>
              <a:t>Colaboratory</a:t>
            </a:r>
            <a:endParaRPr sz="2600" b="1" i="0" u="none" strike="noStrike" cap="none" dirty="0">
              <a:solidFill>
                <a:srgbClr val="000090"/>
              </a:solidFill>
              <a:latin typeface="Arial"/>
              <a:ea typeface="Arial"/>
              <a:cs typeface="Arial"/>
              <a:sym typeface="Arial"/>
            </a:endParaRPr>
          </a:p>
          <a:p>
            <a:pPr marL="342900" marR="0" lvl="0" indent="-330200" algn="l" rtl="0">
              <a:lnSpc>
                <a:spcPct val="100000"/>
              </a:lnSpc>
              <a:spcBef>
                <a:spcPts val="0"/>
              </a:spcBef>
              <a:spcAft>
                <a:spcPts val="0"/>
              </a:spcAft>
              <a:buClr>
                <a:srgbClr val="FF0000"/>
              </a:buClr>
              <a:buSzPts val="2600"/>
              <a:buFont typeface="Arial"/>
              <a:buChar char="•"/>
            </a:pPr>
            <a:r>
              <a:rPr lang="en-US" sz="2600" b="1" i="0" u="none" strike="noStrike" cap="none" dirty="0">
                <a:solidFill>
                  <a:srgbClr val="000090"/>
                </a:solidFill>
                <a:latin typeface="Arial"/>
                <a:ea typeface="Arial"/>
                <a:cs typeface="Arial"/>
                <a:sym typeface="Arial"/>
              </a:rPr>
              <a:t>Alternatively, you can compare your adjusted R code with ‘</a:t>
            </a:r>
            <a:r>
              <a:rPr lang="en-US" sz="2600" b="1" i="0" u="none" strike="noStrike" cap="none" dirty="0" err="1">
                <a:solidFill>
                  <a:srgbClr val="FF0000"/>
                </a:solidFill>
                <a:latin typeface="Arial"/>
                <a:ea typeface="Arial"/>
                <a:cs typeface="Arial"/>
                <a:sym typeface="Arial"/>
              </a:rPr>
              <a:t>Cancerclass_R.ipynb</a:t>
            </a:r>
            <a:r>
              <a:rPr lang="en-US" sz="2600" b="1" i="0" u="none" strike="noStrike" cap="none" dirty="0">
                <a:solidFill>
                  <a:srgbClr val="000090"/>
                </a:solidFill>
                <a:latin typeface="Arial"/>
                <a:ea typeface="Arial"/>
                <a:cs typeface="Arial"/>
                <a:sym typeface="Arial"/>
              </a:rPr>
              <a:t>’ under </a:t>
            </a:r>
            <a:r>
              <a:rPr lang="en-US" sz="2600" b="1" i="0" u="none" strike="noStrike" cap="none" dirty="0">
                <a:solidFill>
                  <a:srgbClr val="FF0000"/>
                </a:solidFill>
                <a:latin typeface="Arial"/>
                <a:ea typeface="Arial"/>
                <a:cs typeface="Arial"/>
                <a:sym typeface="Arial"/>
              </a:rPr>
              <a:t>Module 2</a:t>
            </a:r>
            <a:r>
              <a:rPr lang="en-US" sz="2600" b="1" i="0" u="none" strike="noStrike" cap="none" dirty="0">
                <a:solidFill>
                  <a:srgbClr val="000090"/>
                </a:solidFill>
                <a:latin typeface="Arial"/>
                <a:ea typeface="Arial"/>
                <a:cs typeface="Arial"/>
                <a:sym typeface="Arial"/>
              </a:rPr>
              <a:t> in the ‘</a:t>
            </a:r>
            <a:r>
              <a:rPr lang="en-US" sz="2600" b="1" i="0" u="none" strike="noStrike" cap="none" dirty="0">
                <a:solidFill>
                  <a:srgbClr val="FF0000"/>
                </a:solidFill>
                <a:latin typeface="Arial"/>
                <a:ea typeface="Arial"/>
                <a:cs typeface="Arial"/>
                <a:sym typeface="Arial"/>
              </a:rPr>
              <a:t>R Code</a:t>
            </a:r>
            <a:r>
              <a:rPr lang="en-US" sz="2600" b="1" i="0" u="none" strike="noStrike" cap="none" dirty="0">
                <a:solidFill>
                  <a:srgbClr val="000090"/>
                </a:solidFill>
                <a:latin typeface="Arial"/>
                <a:ea typeface="Arial"/>
                <a:cs typeface="Arial"/>
                <a:sym typeface="Arial"/>
              </a:rPr>
              <a:t>’ folder </a:t>
            </a:r>
            <a:endParaRPr sz="2600" b="1" i="0" u="none" strike="noStrike" cap="none" dirty="0">
              <a:solidFill>
                <a:srgbClr val="000090"/>
              </a:solidFill>
              <a:latin typeface="Arial"/>
              <a:ea typeface="Arial"/>
              <a:cs typeface="Arial"/>
              <a:sym typeface="Arial"/>
            </a:endParaRPr>
          </a:p>
        </p:txBody>
      </p:sp>
      <p:sp>
        <p:nvSpPr>
          <p:cNvPr id="1197" name="Google Shape;1197;p82"/>
          <p:cNvSpPr/>
          <p:nvPr/>
        </p:nvSpPr>
        <p:spPr>
          <a:xfrm>
            <a:off x="8004231" y="4858987"/>
            <a:ext cx="1789200" cy="3726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98" name="Google Shape;1198;p82"/>
          <p:cNvPicPr preferRelativeResize="0"/>
          <p:nvPr/>
        </p:nvPicPr>
        <p:blipFill rotWithShape="1">
          <a:blip r:embed="rId3">
            <a:alphaModFix/>
          </a:blip>
          <a:srcRect/>
          <a:stretch/>
        </p:blipFill>
        <p:spPr>
          <a:xfrm>
            <a:off x="3935725" y="3820725"/>
            <a:ext cx="570600" cy="232000"/>
          </a:xfrm>
          <a:prstGeom prst="rect">
            <a:avLst/>
          </a:prstGeom>
          <a:noFill/>
          <a:ln>
            <a:noFill/>
          </a:ln>
        </p:spPr>
      </p:pic>
      <p:sp>
        <p:nvSpPr>
          <p:cNvPr id="1199" name="Google Shape;1199;p82"/>
          <p:cNvSpPr/>
          <p:nvPr/>
        </p:nvSpPr>
        <p:spPr>
          <a:xfrm>
            <a:off x="3616050" y="3874425"/>
            <a:ext cx="328500" cy="13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82"/>
          <p:cNvSpPr/>
          <p:nvPr/>
        </p:nvSpPr>
        <p:spPr>
          <a:xfrm>
            <a:off x="3730083" y="4840483"/>
            <a:ext cx="1789200" cy="3726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 name="Group 3">
            <a:extLst>
              <a:ext uri="{FF2B5EF4-FFF2-40B4-BE49-F238E27FC236}">
                <a16:creationId xmlns:a16="http://schemas.microsoft.com/office/drawing/2014/main" id="{C1EF1BAB-F4F1-A9AF-DD3B-EE72A42D51A6}"/>
              </a:ext>
            </a:extLst>
          </p:cNvPr>
          <p:cNvGrpSpPr/>
          <p:nvPr/>
        </p:nvGrpSpPr>
        <p:grpSpPr>
          <a:xfrm>
            <a:off x="2264075" y="3781425"/>
            <a:ext cx="7873576" cy="2490575"/>
            <a:chOff x="2264075" y="3781425"/>
            <a:chExt cx="7873576" cy="2490575"/>
          </a:xfrm>
        </p:grpSpPr>
        <p:pic>
          <p:nvPicPr>
            <p:cNvPr id="1194" name="Google Shape;1194;p82"/>
            <p:cNvPicPr preferRelativeResize="0"/>
            <p:nvPr/>
          </p:nvPicPr>
          <p:blipFill rotWithShape="1">
            <a:blip r:embed="rId4">
              <a:alphaModFix/>
            </a:blip>
            <a:srcRect/>
            <a:stretch/>
          </p:blipFill>
          <p:spPr>
            <a:xfrm>
              <a:off x="2264075" y="3781425"/>
              <a:ext cx="7873576" cy="2490575"/>
            </a:xfrm>
            <a:prstGeom prst="rect">
              <a:avLst/>
            </a:prstGeom>
            <a:noFill/>
            <a:ln>
              <a:noFill/>
            </a:ln>
          </p:spPr>
        </p:pic>
        <p:pic>
          <p:nvPicPr>
            <p:cNvPr id="3" name="Picture 2">
              <a:extLst>
                <a:ext uri="{FF2B5EF4-FFF2-40B4-BE49-F238E27FC236}">
                  <a16:creationId xmlns:a16="http://schemas.microsoft.com/office/drawing/2014/main" id="{A3A4C9D8-B2C2-DDB2-AC6A-F7AF125FF054}"/>
                </a:ext>
              </a:extLst>
            </p:cNvPr>
            <p:cNvPicPr>
              <a:picLocks noChangeAspect="1"/>
            </p:cNvPicPr>
            <p:nvPr/>
          </p:nvPicPr>
          <p:blipFill>
            <a:blip r:embed="rId5"/>
            <a:stretch>
              <a:fillRect/>
            </a:stretch>
          </p:blipFill>
          <p:spPr>
            <a:xfrm>
              <a:off x="6229636" y="3824553"/>
              <a:ext cx="264154" cy="142786"/>
            </a:xfrm>
            <a:prstGeom prst="rect">
              <a:avLst/>
            </a:prstGeom>
          </p:spPr>
        </p:pic>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5"/>
        <p:cNvGrpSpPr/>
        <p:nvPr/>
      </p:nvGrpSpPr>
      <p:grpSpPr>
        <a:xfrm>
          <a:off x="1524000" y="0"/>
          <a:ext cx="0" cy="0"/>
          <a:chOff x="0" y="0"/>
          <a:chExt cx="0" cy="0"/>
        </a:xfrm>
      </p:grpSpPr>
      <p:sp>
        <p:nvSpPr>
          <p:cNvPr id="1206" name="Google Shape;1206;gdc48ca317c_0_989"/>
          <p:cNvSpPr txBox="1">
            <a:spLocks noGrp="1"/>
          </p:cNvSpPr>
          <p:nvPr>
            <p:ph type="title"/>
          </p:nvPr>
        </p:nvSpPr>
        <p:spPr>
          <a:xfrm>
            <a:off x="0" y="87835"/>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Study the Program</a:t>
            </a:r>
            <a:endParaRPr/>
          </a:p>
        </p:txBody>
      </p:sp>
      <p:sp>
        <p:nvSpPr>
          <p:cNvPr id="1207" name="Google Shape;1207;gdc48ca317c_0_989"/>
          <p:cNvSpPr txBox="1">
            <a:spLocks noGrp="1"/>
          </p:cNvSpPr>
          <p:nvPr>
            <p:ph type="body" idx="1"/>
          </p:nvPr>
        </p:nvSpPr>
        <p:spPr>
          <a:xfrm>
            <a:off x="765544" y="1559044"/>
            <a:ext cx="11227982" cy="45261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3200"/>
              <a:buChar char="•"/>
            </a:pPr>
            <a:r>
              <a:rPr lang="en-US" sz="3600"/>
              <a:t>Spend a few minutes studying the </a:t>
            </a:r>
            <a:r>
              <a:rPr lang="en-US" err="1">
                <a:solidFill>
                  <a:srgbClr val="FF0000"/>
                </a:solidFill>
              </a:rPr>
              <a:t>cancerclass.ipynb</a:t>
            </a:r>
            <a:r>
              <a:rPr lang="en-US"/>
              <a:t> (or </a:t>
            </a:r>
            <a:r>
              <a:rPr lang="en-US" err="1">
                <a:solidFill>
                  <a:srgbClr val="FF0000"/>
                </a:solidFill>
              </a:rPr>
              <a:t>cancerclass_R.ipynb</a:t>
            </a:r>
            <a:r>
              <a:rPr lang="en-US"/>
              <a:t>)</a:t>
            </a:r>
            <a:r>
              <a:rPr lang="en-US">
                <a:solidFill>
                  <a:srgbClr val="FF0000"/>
                </a:solidFill>
              </a:rPr>
              <a:t> </a:t>
            </a:r>
            <a:r>
              <a:rPr lang="en-US" sz="3600"/>
              <a:t>program</a:t>
            </a:r>
            <a:endParaRPr sz="3600"/>
          </a:p>
          <a:p>
            <a:pPr marL="285750" lvl="0" indent="-285750" algn="l" rtl="0">
              <a:lnSpc>
                <a:spcPct val="100000"/>
              </a:lnSpc>
              <a:spcBef>
                <a:spcPts val="0"/>
              </a:spcBef>
              <a:spcAft>
                <a:spcPts val="0"/>
              </a:spcAft>
              <a:buSzPts val="3200"/>
              <a:buChar char="•"/>
            </a:pPr>
            <a:r>
              <a:rPr lang="en-US" sz="3600"/>
              <a:t>See if you can understand the logic of the program</a:t>
            </a:r>
            <a:endParaRPr sz="3600"/>
          </a:p>
          <a:p>
            <a:pPr marL="285750" lvl="0" indent="-285750" algn="l" rtl="0">
              <a:lnSpc>
                <a:spcPct val="100000"/>
              </a:lnSpc>
              <a:spcBef>
                <a:spcPts val="0"/>
              </a:spcBef>
              <a:spcAft>
                <a:spcPts val="0"/>
              </a:spcAft>
              <a:buSzPts val="3200"/>
              <a:buChar char="•"/>
            </a:pPr>
            <a:r>
              <a:rPr lang="en-US" sz="3600"/>
              <a:t>Ask questions of the TA’s if you are unclear about some of the functions or Python code</a:t>
            </a:r>
            <a:endParaRPr sz="3600"/>
          </a:p>
          <a:p>
            <a:pPr marL="285750" lvl="0" indent="-285750" algn="l" rtl="0">
              <a:lnSpc>
                <a:spcPct val="100000"/>
              </a:lnSpc>
              <a:spcBef>
                <a:spcPts val="0"/>
              </a:spcBef>
              <a:spcAft>
                <a:spcPts val="0"/>
              </a:spcAft>
              <a:buSzPts val="3200"/>
              <a:buChar char="•"/>
            </a:pPr>
            <a:r>
              <a:rPr lang="en-US" sz="3600"/>
              <a:t>After studying the code, try running it</a:t>
            </a:r>
            <a:endParaRPr sz="36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1"/>
        <p:cNvGrpSpPr/>
        <p:nvPr/>
      </p:nvGrpSpPr>
      <p:grpSpPr>
        <a:xfrm>
          <a:off x="1524000" y="0"/>
          <a:ext cx="0" cy="0"/>
          <a:chOff x="0" y="0"/>
          <a:chExt cx="0" cy="0"/>
        </a:xfrm>
      </p:grpSpPr>
      <p:pic>
        <p:nvPicPr>
          <p:cNvPr id="1213" name="Google Shape;1213;gdc48ca317c_0_497" descr="Screen Shot 2020-09-18 at 3.34.36 PM.png"/>
          <p:cNvPicPr preferRelativeResize="0"/>
          <p:nvPr/>
        </p:nvPicPr>
        <p:blipFill rotWithShape="1">
          <a:blip r:embed="rId3">
            <a:alphaModFix/>
          </a:blip>
          <a:srcRect b="16722"/>
          <a:stretch/>
        </p:blipFill>
        <p:spPr>
          <a:xfrm>
            <a:off x="1752600" y="3528500"/>
            <a:ext cx="3187451" cy="2688100"/>
          </a:xfrm>
          <a:prstGeom prst="rect">
            <a:avLst/>
          </a:prstGeom>
          <a:noFill/>
          <a:ln>
            <a:noFill/>
          </a:ln>
        </p:spPr>
      </p:pic>
      <p:sp>
        <p:nvSpPr>
          <p:cNvPr id="1214" name="Google Shape;1214;gdc48ca317c_0_497"/>
          <p:cNvSpPr txBox="1"/>
          <p:nvPr/>
        </p:nvSpPr>
        <p:spPr>
          <a:xfrm>
            <a:off x="8591081" y="4252008"/>
            <a:ext cx="361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gdc48ca317c_0_497"/>
          <p:cNvSpPr/>
          <p:nvPr/>
        </p:nvSpPr>
        <p:spPr>
          <a:xfrm>
            <a:off x="1752600" y="5136871"/>
            <a:ext cx="329100" cy="3015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16" name="Google Shape;1216;gdc48ca317c_0_497"/>
          <p:cNvSpPr/>
          <p:nvPr/>
        </p:nvSpPr>
        <p:spPr>
          <a:xfrm>
            <a:off x="3589889" y="4818234"/>
            <a:ext cx="708000" cy="3678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19" name="Google Shape;1219;gdc48ca317c_0_497"/>
          <p:cNvSpPr/>
          <p:nvPr/>
        </p:nvSpPr>
        <p:spPr>
          <a:xfrm>
            <a:off x="8677905" y="4337251"/>
            <a:ext cx="84000" cy="9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gdc48ca317c_0_497"/>
          <p:cNvSpPr/>
          <p:nvPr/>
        </p:nvSpPr>
        <p:spPr>
          <a:xfrm>
            <a:off x="8675670" y="4326711"/>
            <a:ext cx="105300" cy="11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gdc48ca317c_0_497"/>
          <p:cNvSpPr txBox="1"/>
          <p:nvPr/>
        </p:nvSpPr>
        <p:spPr>
          <a:xfrm>
            <a:off x="9376889" y="4234752"/>
            <a:ext cx="275100" cy="2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50"/>
              <a:buFont typeface="Arial"/>
              <a:buNone/>
            </a:pPr>
            <a:r>
              <a:rPr lang="en-US" sz="1250" b="0" i="0" u="none" strike="noStrike" cap="none">
                <a:solidFill>
                  <a:srgbClr val="434343"/>
                </a:solidFill>
                <a:latin typeface="Roboto"/>
                <a:ea typeface="Roboto"/>
                <a:cs typeface="Roboto"/>
                <a:sym typeface="Roboto"/>
              </a:rPr>
              <a:t>2</a:t>
            </a:r>
            <a:endParaRPr sz="1250" b="0" i="0" u="none" strike="noStrike" cap="none">
              <a:solidFill>
                <a:srgbClr val="434343"/>
              </a:solidFill>
              <a:latin typeface="Roboto"/>
              <a:ea typeface="Roboto"/>
              <a:cs typeface="Roboto"/>
              <a:sym typeface="Roboto"/>
            </a:endParaRPr>
          </a:p>
        </p:txBody>
      </p:sp>
      <p:sp>
        <p:nvSpPr>
          <p:cNvPr id="1223" name="Google Shape;1223;gdc48ca317c_0_497"/>
          <p:cNvSpPr txBox="1">
            <a:spLocks noGrp="1"/>
          </p:cNvSpPr>
          <p:nvPr>
            <p:ph type="title"/>
          </p:nvPr>
        </p:nvSpPr>
        <p:spPr>
          <a:xfrm>
            <a:off x="1676400" y="122250"/>
            <a:ext cx="9144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To Run: Upload the Data</a:t>
            </a:r>
            <a:endParaRPr/>
          </a:p>
        </p:txBody>
      </p:sp>
      <p:pic>
        <p:nvPicPr>
          <p:cNvPr id="1224" name="Google Shape;1224;gdc48ca317c_0_497"/>
          <p:cNvPicPr preferRelativeResize="0"/>
          <p:nvPr/>
        </p:nvPicPr>
        <p:blipFill rotWithShape="1">
          <a:blip r:embed="rId4">
            <a:alphaModFix/>
          </a:blip>
          <a:srcRect l="66726" t="7181" r="22869" b="80235"/>
          <a:stretch/>
        </p:blipFill>
        <p:spPr>
          <a:xfrm>
            <a:off x="8952415" y="4294375"/>
            <a:ext cx="504716" cy="183370"/>
          </a:xfrm>
          <a:prstGeom prst="rect">
            <a:avLst/>
          </a:prstGeom>
          <a:noFill/>
          <a:ln>
            <a:noFill/>
          </a:ln>
        </p:spPr>
      </p:pic>
      <p:pic>
        <p:nvPicPr>
          <p:cNvPr id="1225" name="Google Shape;1225;gdc48ca317c_0_497"/>
          <p:cNvPicPr preferRelativeResize="0"/>
          <p:nvPr/>
        </p:nvPicPr>
        <p:blipFill rotWithShape="1">
          <a:blip r:embed="rId5">
            <a:alphaModFix/>
          </a:blip>
          <a:srcRect l="81595" t="6742" r="6075" b="80674"/>
          <a:stretch/>
        </p:blipFill>
        <p:spPr>
          <a:xfrm>
            <a:off x="8163938" y="4285833"/>
            <a:ext cx="609973" cy="187037"/>
          </a:xfrm>
          <a:prstGeom prst="rect">
            <a:avLst/>
          </a:prstGeom>
          <a:noFill/>
          <a:ln>
            <a:noFill/>
          </a:ln>
        </p:spPr>
      </p:pic>
      <p:sp>
        <p:nvSpPr>
          <p:cNvPr id="1226" name="Google Shape;1226;gdc48ca317c_0_497"/>
          <p:cNvSpPr/>
          <p:nvPr/>
        </p:nvSpPr>
        <p:spPr>
          <a:xfrm>
            <a:off x="5513055" y="5283398"/>
            <a:ext cx="329100" cy="129300"/>
          </a:xfrm>
          <a:prstGeom prst="rect">
            <a:avLst/>
          </a:prstGeom>
          <a:solidFill>
            <a:srgbClr val="CBF9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gdc48ca317c_0_497"/>
          <p:cNvSpPr txBox="1"/>
          <p:nvPr/>
        </p:nvSpPr>
        <p:spPr>
          <a:xfrm>
            <a:off x="5430506" y="5195791"/>
            <a:ext cx="111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434343"/>
                </a:solidFill>
                <a:latin typeface="Roboto"/>
                <a:ea typeface="Roboto"/>
                <a:cs typeface="Roboto"/>
                <a:sym typeface="Roboto"/>
              </a:rPr>
              <a:t>cancerdata1</a:t>
            </a:r>
            <a:endParaRPr sz="1200" b="0" i="0" u="none" strike="noStrike" cap="none">
              <a:solidFill>
                <a:srgbClr val="434343"/>
              </a:solidFill>
              <a:latin typeface="Roboto"/>
              <a:ea typeface="Roboto"/>
              <a:cs typeface="Roboto"/>
              <a:sym typeface="Roboto"/>
            </a:endParaRPr>
          </a:p>
        </p:txBody>
      </p:sp>
      <p:sp>
        <p:nvSpPr>
          <p:cNvPr id="1228" name="Google Shape;1228;gdc48ca317c_0_497"/>
          <p:cNvSpPr txBox="1"/>
          <p:nvPr/>
        </p:nvSpPr>
        <p:spPr>
          <a:xfrm>
            <a:off x="726558" y="1325613"/>
            <a:ext cx="10738884" cy="1938952"/>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F0000"/>
              </a:buClr>
              <a:buSzPts val="2000"/>
              <a:buFont typeface="Arial"/>
              <a:buChar char="•"/>
            </a:pPr>
            <a:r>
              <a:rPr lang="en-US" sz="2400" b="1" i="0" u="none" strike="noStrike" cap="none" dirty="0">
                <a:solidFill>
                  <a:srgbClr val="000090"/>
                </a:solidFill>
                <a:latin typeface="Arial"/>
                <a:ea typeface="Arial"/>
                <a:cs typeface="Arial"/>
                <a:sym typeface="Arial"/>
              </a:rPr>
              <a:t>Once the </a:t>
            </a:r>
            <a:r>
              <a:rPr lang="en-US" sz="2400" b="1" i="0" u="none" strike="noStrike" cap="none" dirty="0" err="1">
                <a:solidFill>
                  <a:srgbClr val="000090"/>
                </a:solidFill>
                <a:latin typeface="Arial"/>
                <a:ea typeface="Arial"/>
                <a:cs typeface="Arial"/>
                <a:sym typeface="Arial"/>
              </a:rPr>
              <a:t>Colab</a:t>
            </a:r>
            <a:r>
              <a:rPr lang="en-US" sz="2400" b="1" i="0" u="none" strike="noStrike" cap="none" dirty="0">
                <a:solidFill>
                  <a:srgbClr val="000090"/>
                </a:solidFill>
                <a:latin typeface="Arial"/>
                <a:ea typeface="Arial"/>
                <a:cs typeface="Arial"/>
                <a:sym typeface="Arial"/>
              </a:rPr>
              <a:t> file is open, click the folder icon to the right</a:t>
            </a:r>
            <a:endParaRPr sz="2400" b="1" i="0" u="none" strike="noStrike" cap="none" dirty="0">
              <a:solidFill>
                <a:srgbClr val="000090"/>
              </a:solidFill>
              <a:latin typeface="Arial"/>
              <a:ea typeface="Arial"/>
              <a:cs typeface="Arial"/>
              <a:sym typeface="Arial"/>
            </a:endParaRPr>
          </a:p>
          <a:p>
            <a:pPr marL="285750" marR="0" lvl="0" indent="-285750" algn="l" rtl="0">
              <a:lnSpc>
                <a:spcPct val="100000"/>
              </a:lnSpc>
              <a:spcBef>
                <a:spcPts val="0"/>
              </a:spcBef>
              <a:spcAft>
                <a:spcPts val="0"/>
              </a:spcAft>
              <a:buClr>
                <a:srgbClr val="FF0000"/>
              </a:buClr>
              <a:buSzPts val="2000"/>
              <a:buFont typeface="Arial"/>
              <a:buChar char="•"/>
            </a:pPr>
            <a:r>
              <a:rPr lang="en-US" sz="2400" b="1" i="0" u="none" strike="noStrike" cap="none" dirty="0">
                <a:solidFill>
                  <a:srgbClr val="000090"/>
                </a:solidFill>
                <a:latin typeface="Arial"/>
                <a:ea typeface="Arial"/>
                <a:cs typeface="Arial"/>
                <a:sym typeface="Arial"/>
              </a:rPr>
              <a:t>When the panel opens, right click inside the panel and click upload</a:t>
            </a:r>
            <a:endParaRPr sz="2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FF0000"/>
              </a:buClr>
              <a:buSzPts val="2000"/>
              <a:buFont typeface="Arial"/>
              <a:buChar char="•"/>
            </a:pPr>
            <a:r>
              <a:rPr lang="en-US" sz="2400" b="1" i="0" u="none" strike="noStrike" cap="none" dirty="0">
                <a:solidFill>
                  <a:srgbClr val="000090"/>
                </a:solidFill>
                <a:latin typeface="Arial"/>
                <a:ea typeface="Arial"/>
                <a:cs typeface="Arial"/>
                <a:sym typeface="Arial"/>
              </a:rPr>
              <a:t>Then open the </a:t>
            </a:r>
            <a:r>
              <a:rPr lang="en-US" sz="2400" b="1" i="0" u="none" strike="noStrike" cap="none" dirty="0">
                <a:solidFill>
                  <a:srgbClr val="FF0000"/>
                </a:solidFill>
                <a:latin typeface="Arial"/>
                <a:ea typeface="Arial"/>
                <a:cs typeface="Arial"/>
                <a:sym typeface="Arial"/>
              </a:rPr>
              <a:t>CBW_MachineLearning_2026</a:t>
            </a:r>
            <a:r>
              <a:rPr lang="en-US" sz="2400" b="1" i="0" u="none" strike="noStrike" cap="none" dirty="0">
                <a:solidFill>
                  <a:srgbClr val="000090"/>
                </a:solidFill>
                <a:latin typeface="Arial"/>
                <a:ea typeface="Arial"/>
                <a:cs typeface="Arial"/>
                <a:sym typeface="Arial"/>
              </a:rPr>
              <a:t> folder on your desktop</a:t>
            </a:r>
            <a:endParaRPr sz="2400" b="1" i="0" u="none" strike="noStrike" cap="none" dirty="0">
              <a:solidFill>
                <a:srgbClr val="000090"/>
              </a:solidFill>
              <a:latin typeface="Arial"/>
              <a:ea typeface="Arial"/>
              <a:cs typeface="Arial"/>
              <a:sym typeface="Arial"/>
            </a:endParaRPr>
          </a:p>
          <a:p>
            <a:pPr marL="285750" marR="0" lvl="0" indent="-285750" algn="l" rtl="0">
              <a:lnSpc>
                <a:spcPct val="100000"/>
              </a:lnSpc>
              <a:spcBef>
                <a:spcPts val="0"/>
              </a:spcBef>
              <a:spcAft>
                <a:spcPts val="0"/>
              </a:spcAft>
              <a:buClr>
                <a:srgbClr val="FF0000"/>
              </a:buClr>
              <a:buSzPts val="2000"/>
              <a:buFont typeface="Arial"/>
              <a:buChar char="•"/>
            </a:pPr>
            <a:r>
              <a:rPr lang="en-US" sz="2400" b="1" i="0" u="none" strike="noStrike" cap="none" dirty="0">
                <a:solidFill>
                  <a:srgbClr val="000090"/>
                </a:solidFill>
                <a:latin typeface="Arial"/>
                <a:ea typeface="Arial"/>
                <a:cs typeface="Arial"/>
                <a:sym typeface="Arial"/>
              </a:rPr>
              <a:t>Open the </a:t>
            </a:r>
            <a:r>
              <a:rPr lang="en-US" sz="2400" b="1" i="0" u="none" strike="noStrike" cap="none" dirty="0">
                <a:solidFill>
                  <a:srgbClr val="FF0000"/>
                </a:solidFill>
                <a:latin typeface="Arial"/>
                <a:ea typeface="Arial"/>
                <a:cs typeface="Arial"/>
                <a:sym typeface="Arial"/>
              </a:rPr>
              <a:t>Data </a:t>
            </a:r>
            <a:r>
              <a:rPr lang="en-US" sz="2400" b="1" i="0" u="none" strike="noStrike" cap="none" dirty="0">
                <a:solidFill>
                  <a:srgbClr val="000090"/>
                </a:solidFill>
                <a:latin typeface="Arial"/>
                <a:ea typeface="Arial"/>
                <a:cs typeface="Arial"/>
                <a:sym typeface="Arial"/>
              </a:rPr>
              <a:t>folder followed by the </a:t>
            </a:r>
            <a:r>
              <a:rPr lang="en-US" sz="2400" b="1" i="0" u="none" strike="noStrike" cap="none" dirty="0">
                <a:solidFill>
                  <a:srgbClr val="FF0000"/>
                </a:solidFill>
                <a:latin typeface="Arial"/>
                <a:ea typeface="Arial"/>
                <a:cs typeface="Arial"/>
                <a:sym typeface="Arial"/>
              </a:rPr>
              <a:t>Module 2</a:t>
            </a:r>
            <a:r>
              <a:rPr lang="en-US" sz="2400" b="1" i="0" u="none" strike="noStrike" cap="none" dirty="0">
                <a:solidFill>
                  <a:srgbClr val="000090"/>
                </a:solidFill>
                <a:latin typeface="Arial"/>
                <a:ea typeface="Arial"/>
                <a:cs typeface="Arial"/>
                <a:sym typeface="Arial"/>
              </a:rPr>
              <a:t> folder, and open the corresponding data file named ‘</a:t>
            </a:r>
            <a:r>
              <a:rPr lang="en-US" sz="2400" b="1" i="0" u="none" strike="noStrike" cap="none" dirty="0">
                <a:solidFill>
                  <a:srgbClr val="FF0000"/>
                </a:solidFill>
                <a:latin typeface="Arial"/>
                <a:ea typeface="Arial"/>
                <a:cs typeface="Arial"/>
                <a:sym typeface="Arial"/>
              </a:rPr>
              <a:t>cancerdata1.csv</a:t>
            </a:r>
            <a:r>
              <a:rPr lang="en-US" sz="2400" b="1" i="0" u="none" strike="noStrike" cap="none" dirty="0">
                <a:solidFill>
                  <a:srgbClr val="000090"/>
                </a:solidFill>
                <a:latin typeface="Arial"/>
                <a:ea typeface="Arial"/>
                <a:cs typeface="Arial"/>
                <a:sym typeface="Arial"/>
              </a:rPr>
              <a:t>’</a:t>
            </a:r>
            <a:endParaRPr sz="2400" b="0" i="0" u="none" strike="noStrike" cap="none" dirty="0">
              <a:solidFill>
                <a:srgbClr val="000000"/>
              </a:solidFill>
              <a:latin typeface="Arial"/>
              <a:ea typeface="Arial"/>
              <a:cs typeface="Arial"/>
              <a:sym typeface="Arial"/>
            </a:endParaRPr>
          </a:p>
        </p:txBody>
      </p:sp>
      <p:pic>
        <p:nvPicPr>
          <p:cNvPr id="1229" name="Google Shape;1229;gdc48ca317c_0_497"/>
          <p:cNvPicPr preferRelativeResize="0"/>
          <p:nvPr/>
        </p:nvPicPr>
        <p:blipFill rotWithShape="1">
          <a:blip r:embed="rId6">
            <a:alphaModFix/>
          </a:blip>
          <a:srcRect/>
          <a:stretch/>
        </p:blipFill>
        <p:spPr>
          <a:xfrm>
            <a:off x="2475911" y="3551660"/>
            <a:ext cx="1946462" cy="251017"/>
          </a:xfrm>
          <a:prstGeom prst="rect">
            <a:avLst/>
          </a:prstGeom>
          <a:noFill/>
          <a:ln>
            <a:noFill/>
          </a:ln>
        </p:spPr>
      </p:pic>
      <p:grpSp>
        <p:nvGrpSpPr>
          <p:cNvPr id="4" name="Group 3">
            <a:extLst>
              <a:ext uri="{FF2B5EF4-FFF2-40B4-BE49-F238E27FC236}">
                <a16:creationId xmlns:a16="http://schemas.microsoft.com/office/drawing/2014/main" id="{13A310C6-C4B0-E7C0-1232-6408D947F1E5}"/>
              </a:ext>
            </a:extLst>
          </p:cNvPr>
          <p:cNvGrpSpPr/>
          <p:nvPr/>
        </p:nvGrpSpPr>
        <p:grpSpPr>
          <a:xfrm>
            <a:off x="4932019" y="4124910"/>
            <a:ext cx="4730800" cy="1519573"/>
            <a:chOff x="4932019" y="4124910"/>
            <a:chExt cx="4730800" cy="1519573"/>
          </a:xfrm>
        </p:grpSpPr>
        <p:pic>
          <p:nvPicPr>
            <p:cNvPr id="1212" name="Google Shape;1212;gdc48ca317c_0_497"/>
            <p:cNvPicPr preferRelativeResize="0"/>
            <p:nvPr/>
          </p:nvPicPr>
          <p:blipFill rotWithShape="1">
            <a:blip r:embed="rId7">
              <a:alphaModFix/>
            </a:blip>
            <a:srcRect/>
            <a:stretch/>
          </p:blipFill>
          <p:spPr>
            <a:xfrm>
              <a:off x="4932019" y="4187244"/>
              <a:ext cx="4719970" cy="1457239"/>
            </a:xfrm>
            <a:prstGeom prst="rect">
              <a:avLst/>
            </a:prstGeom>
            <a:noFill/>
            <a:ln>
              <a:noFill/>
            </a:ln>
          </p:spPr>
        </p:pic>
        <p:sp>
          <p:nvSpPr>
            <p:cNvPr id="1222" name="Google Shape;1222;gdc48ca317c_0_497"/>
            <p:cNvSpPr/>
            <p:nvPr/>
          </p:nvSpPr>
          <p:spPr>
            <a:xfrm>
              <a:off x="5301419" y="4124910"/>
              <a:ext cx="4361400" cy="5241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DA09997B-51E7-0005-BE0E-74DA50BBF15C}"/>
                </a:ext>
              </a:extLst>
            </p:cNvPr>
            <p:cNvPicPr>
              <a:picLocks noChangeAspect="1"/>
            </p:cNvPicPr>
            <p:nvPr/>
          </p:nvPicPr>
          <p:blipFill>
            <a:blip r:embed="rId8"/>
            <a:stretch>
              <a:fillRect/>
            </a:stretch>
          </p:blipFill>
          <p:spPr>
            <a:xfrm>
              <a:off x="7567438" y="4315973"/>
              <a:ext cx="323935" cy="175100"/>
            </a:xfrm>
            <a:prstGeom prst="rect">
              <a:avLst/>
            </a:prstGeom>
          </p:spPr>
        </p:pic>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4"/>
        <p:cNvGrpSpPr/>
        <p:nvPr/>
      </p:nvGrpSpPr>
      <p:grpSpPr>
        <a:xfrm>
          <a:off x="1524000" y="0"/>
          <a:ext cx="0" cy="0"/>
          <a:chOff x="0" y="0"/>
          <a:chExt cx="0" cy="0"/>
        </a:xfrm>
      </p:grpSpPr>
      <p:sp>
        <p:nvSpPr>
          <p:cNvPr id="1235" name="Google Shape;1235;gdc48ca317c_0_725"/>
          <p:cNvSpPr txBox="1">
            <a:spLocks noGrp="1"/>
          </p:cNvSpPr>
          <p:nvPr>
            <p:ph type="title"/>
          </p:nvPr>
        </p:nvSpPr>
        <p:spPr>
          <a:xfrm>
            <a:off x="1828799" y="-30162"/>
            <a:ext cx="8520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Run The Program</a:t>
            </a:r>
            <a:endParaRPr/>
          </a:p>
        </p:txBody>
      </p:sp>
      <p:pic>
        <p:nvPicPr>
          <p:cNvPr id="1236" name="Google Shape;1236;gdc48ca317c_0_725"/>
          <p:cNvPicPr preferRelativeResize="0"/>
          <p:nvPr/>
        </p:nvPicPr>
        <p:blipFill rotWithShape="1">
          <a:blip r:embed="rId3">
            <a:alphaModFix/>
          </a:blip>
          <a:srcRect/>
          <a:stretch/>
        </p:blipFill>
        <p:spPr>
          <a:xfrm>
            <a:off x="3338623" y="2450074"/>
            <a:ext cx="4742121" cy="3865666"/>
          </a:xfrm>
          <a:prstGeom prst="rect">
            <a:avLst/>
          </a:prstGeom>
          <a:noFill/>
          <a:ln w="9525" cap="flat" cmpd="sng">
            <a:solidFill>
              <a:schemeClr val="dk1"/>
            </a:solidFill>
            <a:prstDash val="solid"/>
            <a:round/>
            <a:headEnd type="none" w="sm" len="sm"/>
            <a:tailEnd type="none" w="sm" len="sm"/>
          </a:ln>
        </p:spPr>
      </p:pic>
      <p:sp>
        <p:nvSpPr>
          <p:cNvPr id="1237" name="Google Shape;1237;gdc48ca317c_0_725"/>
          <p:cNvSpPr txBox="1"/>
          <p:nvPr/>
        </p:nvSpPr>
        <p:spPr>
          <a:xfrm>
            <a:off x="2424222" y="1519866"/>
            <a:ext cx="7293935" cy="52318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FF0000"/>
              </a:buClr>
              <a:buSzPts val="2400"/>
              <a:buFont typeface="Arial"/>
              <a:buChar char="•"/>
            </a:pPr>
            <a:r>
              <a:rPr lang="en-US" sz="2800" b="1" i="0" u="none" strike="noStrike" cap="none">
                <a:solidFill>
                  <a:srgbClr val="000090"/>
                </a:solidFill>
                <a:latin typeface="Arial"/>
                <a:ea typeface="Arial"/>
                <a:cs typeface="Arial"/>
                <a:sym typeface="Arial"/>
              </a:rPr>
              <a:t>Select ‘Run all’ from the ‘Runtime’ menu</a:t>
            </a:r>
            <a:endParaRPr sz="2800" b="0" i="0" u="none" strike="noStrike" cap="none">
              <a:solidFill>
                <a:srgbClr val="000000"/>
              </a:solidFill>
              <a:latin typeface="Arial"/>
              <a:ea typeface="Arial"/>
              <a:cs typeface="Arial"/>
              <a:sym typeface="Arial"/>
            </a:endParaRPr>
          </a:p>
        </p:txBody>
      </p:sp>
      <p:sp>
        <p:nvSpPr>
          <p:cNvPr id="1238" name="Google Shape;1238;gdc48ca317c_0_725"/>
          <p:cNvSpPr/>
          <p:nvPr/>
        </p:nvSpPr>
        <p:spPr>
          <a:xfrm>
            <a:off x="6070544" y="3421022"/>
            <a:ext cx="768300" cy="450900"/>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39" name="Google Shape;1239;gdc48ca317c_0_725"/>
          <p:cNvPicPr preferRelativeResize="0"/>
          <p:nvPr/>
        </p:nvPicPr>
        <p:blipFill rotWithShape="1">
          <a:blip r:embed="rId4">
            <a:alphaModFix/>
          </a:blip>
          <a:srcRect/>
          <a:stretch/>
        </p:blipFill>
        <p:spPr>
          <a:xfrm>
            <a:off x="4475933" y="2714941"/>
            <a:ext cx="1438275" cy="285750"/>
          </a:xfrm>
          <a:prstGeom prst="rect">
            <a:avLst/>
          </a:prstGeom>
          <a:noFill/>
          <a:ln>
            <a:noFill/>
          </a:ln>
        </p:spPr>
      </p:pic>
      <p:pic>
        <p:nvPicPr>
          <p:cNvPr id="1240" name="Google Shape;1240;gdc48ca317c_0_725"/>
          <p:cNvPicPr preferRelativeResize="0"/>
          <p:nvPr/>
        </p:nvPicPr>
        <p:blipFill rotWithShape="1">
          <a:blip r:embed="rId5">
            <a:alphaModFix/>
          </a:blip>
          <a:srcRect/>
          <a:stretch/>
        </p:blipFill>
        <p:spPr>
          <a:xfrm>
            <a:off x="4376783" y="2719704"/>
            <a:ext cx="1895475" cy="27622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1524000" y="0"/>
          <a:ext cx="0" cy="0"/>
          <a:chOff x="0" y="0"/>
          <a:chExt cx="0" cy="0"/>
        </a:xfrm>
      </p:grpSpPr>
      <p:sp>
        <p:nvSpPr>
          <p:cNvPr id="1245" name="Google Shape;1245;p85"/>
          <p:cNvSpPr txBox="1">
            <a:spLocks noGrp="1"/>
          </p:cNvSpPr>
          <p:nvPr>
            <p:ph type="title"/>
          </p:nvPr>
        </p:nvSpPr>
        <p:spPr>
          <a:xfrm>
            <a:off x="0" y="-30150"/>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Conclusion</a:t>
            </a:r>
            <a:endParaRPr/>
          </a:p>
        </p:txBody>
      </p:sp>
      <p:sp>
        <p:nvSpPr>
          <p:cNvPr id="1246" name="Google Shape;1246;p85"/>
          <p:cNvSpPr txBox="1">
            <a:spLocks noGrp="1"/>
          </p:cNvSpPr>
          <p:nvPr>
            <p:ph type="body" idx="1"/>
          </p:nvPr>
        </p:nvSpPr>
        <p:spPr>
          <a:xfrm>
            <a:off x="1446028" y="1600200"/>
            <a:ext cx="9569302" cy="4525963"/>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3200"/>
              <a:buChar char="•"/>
            </a:pPr>
            <a:r>
              <a:rPr lang="en-US" dirty="0"/>
              <a:t>This concludes the “formal” section on decision trees for iris classification</a:t>
            </a:r>
            <a:endParaRPr dirty="0"/>
          </a:p>
          <a:p>
            <a:pPr marL="285750" lvl="0" indent="-285750" algn="l" rtl="0">
              <a:lnSpc>
                <a:spcPct val="100000"/>
              </a:lnSpc>
              <a:spcBef>
                <a:spcPts val="0"/>
              </a:spcBef>
              <a:spcAft>
                <a:spcPts val="0"/>
              </a:spcAft>
              <a:buSzPts val="3200"/>
              <a:buChar char="•"/>
            </a:pPr>
            <a:r>
              <a:rPr lang="en-US" dirty="0"/>
              <a:t>Feel free to explore the code, modify it if you wish or to review the slides and explanations – talk to the TAs</a:t>
            </a:r>
            <a:endParaRPr dirty="0"/>
          </a:p>
          <a:p>
            <a:pPr marL="342900" lvl="0" indent="-139700" algn="l" rtl="0">
              <a:lnSpc>
                <a:spcPct val="100000"/>
              </a:lnSpc>
              <a:spcBef>
                <a:spcPts val="640"/>
              </a:spcBef>
              <a:spcAft>
                <a:spcPts val="0"/>
              </a:spcAft>
              <a:buSzPts val="3200"/>
              <a:buNone/>
            </a:pPr>
            <a:endParaRP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6"/>
          <p:cNvSpPr txBox="1">
            <a:spLocks noGrp="1"/>
          </p:cNvSpPr>
          <p:nvPr>
            <p:ph type="title"/>
          </p:nvPr>
        </p:nvSpPr>
        <p:spPr>
          <a:xfrm>
            <a:off x="838200" y="210343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latin typeface="+mn-lt"/>
              </a:rPr>
              <a:t>Coffee Break &amp; Networking Session</a:t>
            </a:r>
            <a:endParaRPr>
              <a:latin typeface="+mn-lt"/>
            </a:endParaRPr>
          </a:p>
        </p:txBody>
      </p:sp>
      <p:sp>
        <p:nvSpPr>
          <p:cNvPr id="107" name="Google Shape;107;p6"/>
          <p:cNvSpPr txBox="1">
            <a:spLocks noGrp="1"/>
          </p:cNvSpPr>
          <p:nvPr>
            <p:ph type="body" idx="1"/>
          </p:nvPr>
        </p:nvSpPr>
        <p:spPr>
          <a:xfrm>
            <a:off x="4386300" y="4706413"/>
            <a:ext cx="3419400" cy="517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000"/>
              <a:buNone/>
            </a:pPr>
            <a:r>
              <a:rPr lang="en-US" sz="2000"/>
              <a:t>Workshop Sponsors</a:t>
            </a:r>
            <a:endParaRPr/>
          </a:p>
        </p:txBody>
      </p:sp>
      <p:pic>
        <p:nvPicPr>
          <p:cNvPr id="108" name="Google Shape;108;p6" title="logo-UofA_RGB.png"/>
          <p:cNvPicPr preferRelativeResize="0"/>
          <p:nvPr/>
        </p:nvPicPr>
        <p:blipFill>
          <a:blip r:embed="rId3">
            <a:alphaModFix/>
          </a:blip>
          <a:stretch>
            <a:fillRect/>
          </a:stretch>
        </p:blipFill>
        <p:spPr>
          <a:xfrm>
            <a:off x="-1" y="7663501"/>
            <a:ext cx="3998213" cy="1079575"/>
          </a:xfrm>
          <a:prstGeom prst="rect">
            <a:avLst/>
          </a:prstGeom>
          <a:noFill/>
          <a:ln>
            <a:noFill/>
          </a:ln>
        </p:spPr>
      </p:pic>
      <p:sp>
        <p:nvSpPr>
          <p:cNvPr id="109" name="Google Shape;109;p6"/>
          <p:cNvSpPr/>
          <p:nvPr/>
        </p:nvSpPr>
        <p:spPr>
          <a:xfrm>
            <a:off x="487296" y="5462674"/>
            <a:ext cx="2157844" cy="513911"/>
          </a:xfrm>
          <a:custGeom>
            <a:avLst/>
            <a:gdLst/>
            <a:ahLst/>
            <a:cxnLst/>
            <a:rect l="l" t="t" r="r" b="b"/>
            <a:pathLst>
              <a:path w="2147108" h="511354" extrusionOk="0">
                <a:moveTo>
                  <a:pt x="0" y="0"/>
                </a:moveTo>
                <a:lnTo>
                  <a:pt x="2147108" y="0"/>
                </a:lnTo>
                <a:lnTo>
                  <a:pt x="2147108" y="511354"/>
                </a:lnTo>
                <a:lnTo>
                  <a:pt x="0" y="511354"/>
                </a:lnTo>
                <a:lnTo>
                  <a:pt x="0" y="0"/>
                </a:lnTo>
                <a:close/>
              </a:path>
            </a:pathLst>
          </a:custGeom>
          <a:blipFill rotWithShape="1">
            <a:blip r:embed="rId4">
              <a:alphaModFix/>
            </a:blip>
            <a:stretch>
              <a:fillRect/>
            </a:stretch>
          </a:blipFill>
          <a:ln>
            <a:noFill/>
          </a:ln>
        </p:spPr>
        <p:txBody>
          <a:bodyPr/>
          <a:lstStyle/>
          <a:p>
            <a:endParaRPr lang="en-US"/>
          </a:p>
        </p:txBody>
      </p:sp>
      <p:sp>
        <p:nvSpPr>
          <p:cNvPr id="110" name="Google Shape;110;p6"/>
          <p:cNvSpPr/>
          <p:nvPr/>
        </p:nvSpPr>
        <p:spPr>
          <a:xfrm>
            <a:off x="5697121" y="5453529"/>
            <a:ext cx="732757" cy="532165"/>
          </a:xfrm>
          <a:custGeom>
            <a:avLst/>
            <a:gdLst/>
            <a:ahLst/>
            <a:cxnLst/>
            <a:rect l="l" t="t" r="r" b="b"/>
            <a:pathLst>
              <a:path w="729111" h="529517" extrusionOk="0">
                <a:moveTo>
                  <a:pt x="0" y="0"/>
                </a:moveTo>
                <a:lnTo>
                  <a:pt x="729111" y="0"/>
                </a:lnTo>
                <a:lnTo>
                  <a:pt x="729111" y="529517"/>
                </a:lnTo>
                <a:lnTo>
                  <a:pt x="0" y="529517"/>
                </a:lnTo>
                <a:lnTo>
                  <a:pt x="0" y="0"/>
                </a:lnTo>
                <a:close/>
              </a:path>
            </a:pathLst>
          </a:custGeom>
          <a:blipFill rotWithShape="1">
            <a:blip r:embed="rId5">
              <a:alphaModFix/>
            </a:blip>
            <a:stretch>
              <a:fillRect/>
            </a:stretch>
          </a:blipFill>
          <a:ln>
            <a:noFill/>
          </a:ln>
        </p:spPr>
        <p:txBody>
          <a:bodyPr/>
          <a:lstStyle/>
          <a:p>
            <a:endParaRPr lang="en-US"/>
          </a:p>
        </p:txBody>
      </p:sp>
      <p:pic>
        <p:nvPicPr>
          <p:cNvPr id="111" name="Google Shape;111;p6" title="genomecanada.png"/>
          <p:cNvPicPr preferRelativeResize="0"/>
          <p:nvPr/>
        </p:nvPicPr>
        <p:blipFill>
          <a:blip r:embed="rId6">
            <a:alphaModFix/>
          </a:blip>
          <a:stretch>
            <a:fillRect/>
          </a:stretch>
        </p:blipFill>
        <p:spPr>
          <a:xfrm>
            <a:off x="2861466" y="5453524"/>
            <a:ext cx="1103009" cy="533155"/>
          </a:xfrm>
          <a:prstGeom prst="rect">
            <a:avLst/>
          </a:prstGeom>
          <a:noFill/>
          <a:ln>
            <a:noFill/>
          </a:ln>
        </p:spPr>
      </p:pic>
      <p:pic>
        <p:nvPicPr>
          <p:cNvPr id="112" name="Google Shape;112;p6" title="ontariogenomics.png"/>
          <p:cNvPicPr preferRelativeResize="0"/>
          <p:nvPr/>
        </p:nvPicPr>
        <p:blipFill>
          <a:blip r:embed="rId7">
            <a:alphaModFix/>
          </a:blip>
          <a:stretch>
            <a:fillRect/>
          </a:stretch>
        </p:blipFill>
        <p:spPr>
          <a:xfrm>
            <a:off x="4205141" y="5469837"/>
            <a:ext cx="1251299" cy="500514"/>
          </a:xfrm>
          <a:prstGeom prst="rect">
            <a:avLst/>
          </a:prstGeom>
          <a:noFill/>
          <a:ln>
            <a:noFill/>
          </a:ln>
        </p:spPr>
      </p:pic>
      <p:pic>
        <p:nvPicPr>
          <p:cNvPr id="113" name="Google Shape;113;p6" title="logo-UofA_RGB.png"/>
          <p:cNvPicPr preferRelativeResize="0"/>
          <p:nvPr/>
        </p:nvPicPr>
        <p:blipFill>
          <a:blip r:embed="rId3">
            <a:alphaModFix/>
          </a:blip>
          <a:stretch>
            <a:fillRect/>
          </a:stretch>
        </p:blipFill>
        <p:spPr>
          <a:xfrm>
            <a:off x="6758280" y="5614103"/>
            <a:ext cx="1323766" cy="357431"/>
          </a:xfrm>
          <a:prstGeom prst="rect">
            <a:avLst/>
          </a:prstGeom>
          <a:noFill/>
          <a:ln>
            <a:noFill/>
          </a:ln>
        </p:spPr>
      </p:pic>
      <p:pic>
        <p:nvPicPr>
          <p:cNvPr id="114" name="Google Shape;114;p6"/>
          <p:cNvPicPr preferRelativeResize="0"/>
          <p:nvPr/>
        </p:nvPicPr>
        <p:blipFill>
          <a:blip r:embed="rId8">
            <a:alphaModFix/>
          </a:blip>
          <a:stretch>
            <a:fillRect/>
          </a:stretch>
        </p:blipFill>
        <p:spPr>
          <a:xfrm>
            <a:off x="8160843" y="5353164"/>
            <a:ext cx="3543866" cy="7338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1524000" y="0"/>
          <a:ext cx="0" cy="0"/>
          <a:chOff x="0" y="0"/>
          <a:chExt cx="0" cy="0"/>
        </a:xfrm>
      </p:grpSpPr>
      <p:sp>
        <p:nvSpPr>
          <p:cNvPr id="505" name="Google Shape;505;p9"/>
          <p:cNvSpPr txBox="1">
            <a:spLocks noGrp="1"/>
          </p:cNvSpPr>
          <p:nvPr>
            <p:ph type="title"/>
          </p:nvPr>
        </p:nvSpPr>
        <p:spPr>
          <a:xfrm>
            <a:off x="0" y="154226"/>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Decision Trees</a:t>
            </a:r>
            <a:endParaRPr/>
          </a:p>
        </p:txBody>
      </p:sp>
      <p:sp>
        <p:nvSpPr>
          <p:cNvPr id="506" name="Google Shape;506;p9"/>
          <p:cNvSpPr txBox="1">
            <a:spLocks noGrp="1"/>
          </p:cNvSpPr>
          <p:nvPr>
            <p:ph type="body" idx="1"/>
          </p:nvPr>
        </p:nvSpPr>
        <p:spPr>
          <a:xfrm>
            <a:off x="1063256" y="1324100"/>
            <a:ext cx="5241444"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Char char="•"/>
            </a:pPr>
            <a:r>
              <a:rPr lang="en-US" sz="2400"/>
              <a:t>Simplest ML algorithms to understand and implement</a:t>
            </a:r>
            <a:endParaRPr/>
          </a:p>
          <a:p>
            <a:pPr marL="342900" lvl="0" indent="-342900" algn="l" rtl="0">
              <a:lnSpc>
                <a:spcPct val="100000"/>
              </a:lnSpc>
              <a:spcBef>
                <a:spcPts val="480"/>
              </a:spcBef>
              <a:spcAft>
                <a:spcPts val="0"/>
              </a:spcAft>
              <a:buSzPts val="2400"/>
              <a:buChar char="•"/>
            </a:pPr>
            <a:r>
              <a:rPr lang="en-US" sz="2400"/>
              <a:t>Supervised learning method for classification or regression</a:t>
            </a:r>
            <a:endParaRPr/>
          </a:p>
          <a:p>
            <a:pPr marL="342900" lvl="0" indent="-342900" algn="l" rtl="0">
              <a:lnSpc>
                <a:spcPct val="100000"/>
              </a:lnSpc>
              <a:spcBef>
                <a:spcPts val="480"/>
              </a:spcBef>
              <a:spcAft>
                <a:spcPts val="0"/>
              </a:spcAft>
              <a:buSzPts val="2400"/>
              <a:buChar char="•"/>
            </a:pPr>
            <a:r>
              <a:rPr lang="en-US" sz="2400"/>
              <a:t>Computer learns to split, categorize or regress data based on decisions (greater than, less than, yes/no) and “cost” of decisions</a:t>
            </a:r>
            <a:endParaRPr/>
          </a:p>
          <a:p>
            <a:pPr marL="342900" lvl="0" indent="-342900" algn="l" rtl="0">
              <a:lnSpc>
                <a:spcPct val="100000"/>
              </a:lnSpc>
              <a:spcBef>
                <a:spcPts val="480"/>
              </a:spcBef>
              <a:spcAft>
                <a:spcPts val="0"/>
              </a:spcAft>
              <a:buSzPts val="2400"/>
              <a:buChar char="•"/>
            </a:pPr>
            <a:r>
              <a:rPr lang="en-US" sz="2400"/>
              <a:t>Tree-like structure consists of branches (edges) and leaves (nodes)</a:t>
            </a:r>
            <a:endParaRPr/>
          </a:p>
        </p:txBody>
      </p:sp>
      <p:pic>
        <p:nvPicPr>
          <p:cNvPr id="507" name="Google Shape;507;p9"/>
          <p:cNvPicPr preferRelativeResize="0"/>
          <p:nvPr/>
        </p:nvPicPr>
        <p:blipFill rotWithShape="1">
          <a:blip r:embed="rId3">
            <a:alphaModFix/>
          </a:blip>
          <a:srcRect/>
          <a:stretch/>
        </p:blipFill>
        <p:spPr>
          <a:xfrm>
            <a:off x="6742513" y="1811645"/>
            <a:ext cx="4019792" cy="4320629"/>
          </a:xfrm>
          <a:prstGeom prst="rect">
            <a:avLst/>
          </a:prstGeom>
          <a:noFill/>
          <a:ln>
            <a:noFill/>
          </a:ln>
        </p:spPr>
      </p:pic>
      <p:sp>
        <p:nvSpPr>
          <p:cNvPr id="508" name="Google Shape;508;p9"/>
          <p:cNvSpPr txBox="1"/>
          <p:nvPr/>
        </p:nvSpPr>
        <p:spPr>
          <a:xfrm>
            <a:off x="9426336" y="4286992"/>
            <a:ext cx="13500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Sibling/spouse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F1DFB10-DF41-9D43-A592-452422198D90}">
  <we:reference id="wa200010001" version="1.0.0.1" store="en-US" storeType="OMEX"/>
  <we:alternateReferences>
    <we:reference id="WA200010001" version="1.0.0.1" store="" storeType="OMEX"/>
  </we:alternateReferences>
  <we:properties>
    <we:property name="claude.fileId" value="&quot;a4123c28-0519-4106-8f4e-b83dac90cd59&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593</TotalTime>
  <Words>5771</Words>
  <Application>Microsoft Macintosh PowerPoint</Application>
  <PresentationFormat>Widescreen</PresentationFormat>
  <Paragraphs>844</Paragraphs>
  <Slides>89</Slides>
  <Notes>88</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0</vt:i4>
      </vt:variant>
      <vt:variant>
        <vt:lpstr>Slide Titles</vt:lpstr>
      </vt:variant>
      <vt:variant>
        <vt:i4>89</vt:i4>
      </vt:variant>
    </vt:vector>
  </HeadingPairs>
  <TitlesOfParts>
    <vt:vector size="108" baseType="lpstr">
      <vt:lpstr>Roboto</vt:lpstr>
      <vt:lpstr>Courier New</vt:lpstr>
      <vt:lpstr>Helvetica Neue</vt:lpstr>
      <vt:lpstr>Quattrocento Sans</vt:lpstr>
      <vt:lpstr>Calibri</vt:lpstr>
      <vt:lpstr>Courier</vt:lpstr>
      <vt:lpstr>Times New Roman</vt:lpstr>
      <vt:lpstr>Helvetica Neue Light</vt:lpstr>
      <vt:lpstr>Arial</vt:lpstr>
      <vt:lpstr>Consolas</vt:lpstr>
      <vt:lpstr>Verdana</vt:lpstr>
      <vt:lpstr>1_Office Theme</vt:lpstr>
      <vt:lpstr>1_Blank Presentation</vt:lpstr>
      <vt:lpstr>Blank Presentation</vt:lpstr>
      <vt:lpstr>Office Theme</vt:lpstr>
      <vt:lpstr>Office Theme</vt:lpstr>
      <vt:lpstr>1_Custom Design</vt:lpstr>
      <vt:lpstr>Office Theme</vt:lpstr>
      <vt:lpstr>Custom Design</vt:lpstr>
      <vt:lpstr>PowerPoint Presentation</vt:lpstr>
      <vt:lpstr>PowerPoint Presentation</vt:lpstr>
      <vt:lpstr>Module 2: Introduction to Decision Trees</vt:lpstr>
      <vt:lpstr>Schedule (MT)</vt:lpstr>
      <vt:lpstr>Schedule (PT)</vt:lpstr>
      <vt:lpstr>Classification &amp; ML</vt:lpstr>
      <vt:lpstr>Learning Objectives</vt:lpstr>
      <vt:lpstr>Clustering vs. Classification</vt:lpstr>
      <vt:lpstr>Decision Trees</vt:lpstr>
      <vt:lpstr>Decision Trees cont...</vt:lpstr>
      <vt:lpstr>Decision Trees cont...</vt:lpstr>
      <vt:lpstr>Decision Trees cont...</vt:lpstr>
      <vt:lpstr>DT Terminology</vt:lpstr>
      <vt:lpstr>DT Advantages vs. Disadvantages</vt:lpstr>
      <vt:lpstr>How To ”Learn” a Decision Tree?</vt:lpstr>
      <vt:lpstr>Recursive Binary Splitting (RBS) or Iterative Dichotomization (ID3)</vt:lpstr>
      <vt:lpstr>Cost Measures  (Information Gain)</vt:lpstr>
      <vt:lpstr>Notes on Shannon Entropy</vt:lpstr>
      <vt:lpstr>Entropy/IG Example</vt:lpstr>
      <vt:lpstr>Entropy/IG Example cont...</vt:lpstr>
      <vt:lpstr>Entropy/IG Example cont...</vt:lpstr>
      <vt:lpstr>Entropy/IG Example cont...</vt:lpstr>
      <vt:lpstr>Entropy/IG Example cont...</vt:lpstr>
      <vt:lpstr>Entropy/IG Example cont...</vt:lpstr>
      <vt:lpstr>Entropy/IG Example cont...</vt:lpstr>
      <vt:lpstr>Result</vt:lpstr>
      <vt:lpstr>Other Cost Measures  (Gini Index)</vt:lpstr>
      <vt:lpstr>Feature Selection  &amp; Cost Measures</vt:lpstr>
      <vt:lpstr>Gini Index vs. Entropy</vt:lpstr>
      <vt:lpstr>Pruning Trees</vt:lpstr>
      <vt:lpstr>Feature Selection &amp; Cost Measures</vt:lpstr>
      <vt:lpstr>Titanic Survivor Data</vt:lpstr>
      <vt:lpstr>Titanic Survivor Data</vt:lpstr>
      <vt:lpstr>Feature Selection</vt:lpstr>
      <vt:lpstr>Recursive Binary Splitting (RBS) When to Stop Splitting?</vt:lpstr>
      <vt:lpstr>Let’s Try A Real Example</vt:lpstr>
      <vt:lpstr>Machine Learning Workflow</vt:lpstr>
      <vt:lpstr>Machine Learning Workflow</vt:lpstr>
      <vt:lpstr>Iris Flower Data Set</vt:lpstr>
      <vt:lpstr>Iris Flower Data Set</vt:lpstr>
      <vt:lpstr>Machine Learning Workflow</vt:lpstr>
      <vt:lpstr>Format Data/Select Features</vt:lpstr>
      <vt:lpstr>Let’s Try Programming Decision Tree to Classify Iris Flowers </vt:lpstr>
      <vt:lpstr>Step 1: Go to Colab (Google Colab)</vt:lpstr>
      <vt:lpstr>Open a New Notebook</vt:lpstr>
      <vt:lpstr>Rename the Notebook</vt:lpstr>
      <vt:lpstr>To Save Time….</vt:lpstr>
      <vt:lpstr>Open the Colab File</vt:lpstr>
      <vt:lpstr>Open the Colab File cont...</vt:lpstr>
      <vt:lpstr>General Algorithm</vt:lpstr>
      <vt:lpstr>Import Functions for  Python Math</vt:lpstr>
      <vt:lpstr>Code for Reading Data In</vt:lpstr>
      <vt:lpstr>PowerPoint Presentation</vt:lpstr>
      <vt:lpstr>Machine Learning Workflow</vt:lpstr>
      <vt:lpstr>Create a Training &amp; Testing Set </vt:lpstr>
      <vt:lpstr>Calculating the Gini Index Over Different Split Points</vt:lpstr>
      <vt:lpstr>Creating Data Splits</vt:lpstr>
      <vt:lpstr>Calculate Gini Index for a Given Split (Pt. 1)</vt:lpstr>
      <vt:lpstr>Calculate Gini Index for a Given Split (Pt. 2)</vt:lpstr>
      <vt:lpstr>Determine Optimal Splits (Pt. 1)</vt:lpstr>
      <vt:lpstr>Determine Optimal Splits (Pt. 2)</vt:lpstr>
      <vt:lpstr>Terminal Nodes</vt:lpstr>
      <vt:lpstr>Recursive Splitting (Pt. 1)</vt:lpstr>
      <vt:lpstr>Recursive Splitting (Pt. 2)</vt:lpstr>
      <vt:lpstr>Recursive Splitting (Pt. 3)</vt:lpstr>
      <vt:lpstr>Making Predictions</vt:lpstr>
      <vt:lpstr>Program Statistics</vt:lpstr>
      <vt:lpstr>Performance on Training Set (Confusion Matrix)</vt:lpstr>
      <vt:lpstr>Machine Learning Workflow</vt:lpstr>
      <vt:lpstr>Performance on Testing Set (Confusion Matrix)</vt:lpstr>
      <vt:lpstr>Comparison Between Training &amp; Testing</vt:lpstr>
      <vt:lpstr>Machine Learning Workflow</vt:lpstr>
      <vt:lpstr>Summary</vt:lpstr>
      <vt:lpstr>Module 2 - Lab</vt:lpstr>
      <vt:lpstr>Open the Colab File in the Language  of Your Choosing</vt:lpstr>
      <vt:lpstr>Open the Colab File in the Language of Your Choosing cont...</vt:lpstr>
      <vt:lpstr>Course Code Repository</vt:lpstr>
      <vt:lpstr>Screenshots of R Code</vt:lpstr>
      <vt:lpstr>Study the Program</vt:lpstr>
      <vt:lpstr>To Run: Upload the Data</vt:lpstr>
      <vt:lpstr>Exercise 2.1</vt:lpstr>
      <vt:lpstr>Exercise 2.2 - Lab</vt:lpstr>
      <vt:lpstr>Exercise 2.2</vt:lpstr>
      <vt:lpstr>Open the Colab File</vt:lpstr>
      <vt:lpstr>Study the Program</vt:lpstr>
      <vt:lpstr>To Run: Upload the Data</vt:lpstr>
      <vt:lpstr>Run The Program</vt:lpstr>
      <vt:lpstr>Conclusion</vt:lpstr>
      <vt:lpstr>Coffee Break &amp; Networking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Wishart</dc:creator>
  <cp:lastModifiedBy>David Wishart</cp:lastModifiedBy>
  <cp:revision>29</cp:revision>
  <dcterms:created xsi:type="dcterms:W3CDTF">2013-11-23T19:16:09Z</dcterms:created>
  <dcterms:modified xsi:type="dcterms:W3CDTF">2026-04-22T02:50:16Z</dcterms:modified>
</cp:coreProperties>
</file>