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62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2" r:id="rId8"/>
    <p:sldId id="265" r:id="rId9"/>
    <p:sldId id="264" r:id="rId10"/>
    <p:sldId id="260" r:id="rId11"/>
    <p:sldId id="266" r:id="rId12"/>
    <p:sldId id="263" r:id="rId13"/>
    <p:sldId id="261" r:id="rId14"/>
  </p:sldIdLst>
  <p:sldSz cx="12192000" cy="6858000"/>
  <p:notesSz cx="6858000" cy="9144000"/>
  <p:embeddedFontLs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Helvetica Neue" panose="02000503000000020004" pitchFamily="2" charset="0"/>
      <p:regular r:id="rId20"/>
      <p:bold r:id="rId21"/>
      <p:italic r:id="rId22"/>
      <p:boldItalic r:id="rId23"/>
    </p:embeddedFont>
    <p:embeddedFont>
      <p:font typeface="Helvetica Neue Light" panose="02000403000000020004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gm5p0sFla+MxxOjxxF7j+6BRHd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CE10E1-EC8F-A849-9ADA-ABBBF6498D86}" v="46" dt="2026-05-09T16:51:10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/>
    <p:restoredTop sz="87071"/>
  </p:normalViewPr>
  <p:slideViewPr>
    <p:cSldViewPr snapToGrid="0">
      <p:cViewPr varScale="1">
        <p:scale>
          <a:sx n="100" d="100"/>
          <a:sy n="100" d="100"/>
        </p:scale>
        <p:origin x="1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3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52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ie Li" userId="8478e9414dc337a2" providerId="LiveId" clId="{C43F1DE0-AE6F-5401-86D2-05D412252A39}"/>
    <pc:docChg chg="undo custSel addSld delSld modSld sldOrd">
      <pc:chgData name="Connie Li" userId="8478e9414dc337a2" providerId="LiveId" clId="{C43F1DE0-AE6F-5401-86D2-05D412252A39}" dt="2026-05-10T04:14:47.424" v="3271" actId="20577"/>
      <pc:docMkLst>
        <pc:docMk/>
      </pc:docMkLst>
      <pc:sldChg chg="addSp delSp modSp mod">
        <pc:chgData name="Connie Li" userId="8478e9414dc337a2" providerId="LiveId" clId="{C43F1DE0-AE6F-5401-86D2-05D412252A39}" dt="2026-05-09T16:16:38.406" v="1912" actId="20577"/>
        <pc:sldMkLst>
          <pc:docMk/>
          <pc:sldMk cId="0" sldId="258"/>
        </pc:sldMkLst>
        <pc:spChg chg="mod">
          <ac:chgData name="Connie Li" userId="8478e9414dc337a2" providerId="LiveId" clId="{C43F1DE0-AE6F-5401-86D2-05D412252A39}" dt="2026-05-09T16:16:38.406" v="1912" actId="20577"/>
          <ac:spMkLst>
            <pc:docMk/>
            <pc:sldMk cId="0" sldId="258"/>
            <ac:spMk id="84" creationId="{00000000-0000-0000-0000-000000000000}"/>
          </ac:spMkLst>
        </pc:spChg>
        <pc:picChg chg="add mod modCrop">
          <ac:chgData name="Connie Li" userId="8478e9414dc337a2" providerId="LiveId" clId="{C43F1DE0-AE6F-5401-86D2-05D412252A39}" dt="2026-04-16T19:52:31.959" v="1903" actId="1076"/>
          <ac:picMkLst>
            <pc:docMk/>
            <pc:sldMk cId="0" sldId="258"/>
            <ac:picMk id="2" creationId="{73D79430-1CEF-715A-1610-DC1A32605EB9}"/>
          </ac:picMkLst>
        </pc:picChg>
        <pc:picChg chg="add mod">
          <ac:chgData name="Connie Li" userId="8478e9414dc337a2" providerId="LiveId" clId="{C43F1DE0-AE6F-5401-86D2-05D412252A39}" dt="2026-04-16T19:52:31.959" v="1903" actId="1076"/>
          <ac:picMkLst>
            <pc:docMk/>
            <pc:sldMk cId="0" sldId="258"/>
            <ac:picMk id="1026" creationId="{7313683A-5F05-61C7-38AF-93B200654312}"/>
          </ac:picMkLst>
        </pc:picChg>
      </pc:sldChg>
      <pc:sldChg chg="modSp mod">
        <pc:chgData name="Connie Li" userId="8478e9414dc337a2" providerId="LiveId" clId="{C43F1DE0-AE6F-5401-86D2-05D412252A39}" dt="2026-05-09T16:17:00.979" v="1922" actId="20577"/>
        <pc:sldMkLst>
          <pc:docMk/>
          <pc:sldMk cId="0" sldId="259"/>
        </pc:sldMkLst>
        <pc:spChg chg="mod">
          <ac:chgData name="Connie Li" userId="8478e9414dc337a2" providerId="LiveId" clId="{C43F1DE0-AE6F-5401-86D2-05D412252A39}" dt="2026-05-09T16:17:00.979" v="1922" actId="20577"/>
          <ac:spMkLst>
            <pc:docMk/>
            <pc:sldMk cId="0" sldId="259"/>
            <ac:spMk id="94" creationId="{00000000-0000-0000-0000-000000000000}"/>
          </ac:spMkLst>
        </pc:spChg>
      </pc:sldChg>
      <pc:sldChg chg="addSp delSp modSp mod modAnim">
        <pc:chgData name="Connie Li" userId="8478e9414dc337a2" providerId="LiveId" clId="{C43F1DE0-AE6F-5401-86D2-05D412252A39}" dt="2026-05-09T16:51:10.218" v="3185"/>
        <pc:sldMkLst>
          <pc:docMk/>
          <pc:sldMk cId="0" sldId="260"/>
        </pc:sldMkLst>
        <pc:spChg chg="add del mod">
          <ac:chgData name="Connie Li" userId="8478e9414dc337a2" providerId="LiveId" clId="{C43F1DE0-AE6F-5401-86D2-05D412252A39}" dt="2026-05-09T16:18:26.876" v="1930"/>
          <ac:spMkLst>
            <pc:docMk/>
            <pc:sldMk cId="0" sldId="260"/>
            <ac:spMk id="2" creationId="{D8BEBC8D-DE3C-4026-AB21-2601A2C53A23}"/>
          </ac:spMkLst>
        </pc:spChg>
        <pc:spChg chg="add mod">
          <ac:chgData name="Connie Li" userId="8478e9414dc337a2" providerId="LiveId" clId="{C43F1DE0-AE6F-5401-86D2-05D412252A39}" dt="2026-05-09T16:18:36.424" v="1933"/>
          <ac:spMkLst>
            <pc:docMk/>
            <pc:sldMk cId="0" sldId="260"/>
            <ac:spMk id="3" creationId="{E6A44505-5567-5214-28E5-6C11E1C5ECFC}"/>
          </ac:spMkLst>
        </pc:spChg>
        <pc:spChg chg="add mod">
          <ac:chgData name="Connie Li" userId="8478e9414dc337a2" providerId="LiveId" clId="{C43F1DE0-AE6F-5401-86D2-05D412252A39}" dt="2026-05-09T16:18:36.424" v="1933"/>
          <ac:spMkLst>
            <pc:docMk/>
            <pc:sldMk cId="0" sldId="260"/>
            <ac:spMk id="4" creationId="{33405BFA-1154-EAA5-B75D-C4EF83AEB27C}"/>
          </ac:spMkLst>
        </pc:spChg>
        <pc:spChg chg="add mod">
          <ac:chgData name="Connie Li" userId="8478e9414dc337a2" providerId="LiveId" clId="{C43F1DE0-AE6F-5401-86D2-05D412252A39}" dt="2026-05-09T16:18:44.383" v="1935" actId="571"/>
          <ac:spMkLst>
            <pc:docMk/>
            <pc:sldMk cId="0" sldId="260"/>
            <ac:spMk id="5" creationId="{16C6F14B-D632-80D1-0340-AC8851B032E2}"/>
          </ac:spMkLst>
        </pc:spChg>
        <pc:spChg chg="add mod">
          <ac:chgData name="Connie Li" userId="8478e9414dc337a2" providerId="LiveId" clId="{C43F1DE0-AE6F-5401-86D2-05D412252A39}" dt="2026-05-09T16:18:44.383" v="1935" actId="571"/>
          <ac:spMkLst>
            <pc:docMk/>
            <pc:sldMk cId="0" sldId="260"/>
            <ac:spMk id="6" creationId="{F6CAB19C-9554-29E7-8D12-718F7E067D14}"/>
          </ac:spMkLst>
        </pc:spChg>
        <pc:spChg chg="mod">
          <ac:chgData name="Connie Li" userId="8478e9414dc337a2" providerId="LiveId" clId="{C43F1DE0-AE6F-5401-86D2-05D412252A39}" dt="2026-05-09T16:47:53.586" v="3041" actId="1076"/>
          <ac:spMkLst>
            <pc:docMk/>
            <pc:sldMk cId="0" sldId="260"/>
            <ac:spMk id="7" creationId="{5C29BE29-F8CE-161F-07CD-4B2B6B57ED27}"/>
          </ac:spMkLst>
        </pc:spChg>
        <pc:spChg chg="mod">
          <ac:chgData name="Connie Li" userId="8478e9414dc337a2" providerId="LiveId" clId="{C43F1DE0-AE6F-5401-86D2-05D412252A39}" dt="2026-05-09T16:47:53.586" v="3041" actId="1076"/>
          <ac:spMkLst>
            <pc:docMk/>
            <pc:sldMk cId="0" sldId="260"/>
            <ac:spMk id="8" creationId="{55935AE4-5C5F-4FFE-8E2C-D559A929B72F}"/>
          </ac:spMkLst>
        </pc:spChg>
        <pc:spChg chg="mod">
          <ac:chgData name="Connie Li" userId="8478e9414dc337a2" providerId="LiveId" clId="{C43F1DE0-AE6F-5401-86D2-05D412252A39}" dt="2026-05-09T16:47:53.586" v="3041" actId="1076"/>
          <ac:spMkLst>
            <pc:docMk/>
            <pc:sldMk cId="0" sldId="260"/>
            <ac:spMk id="9" creationId="{D5C0FAD7-95A4-0CC0-6443-8F42EDAC21B8}"/>
          </ac:spMkLst>
        </pc:spChg>
        <pc:spChg chg="mod">
          <ac:chgData name="Connie Li" userId="8478e9414dc337a2" providerId="LiveId" clId="{C43F1DE0-AE6F-5401-86D2-05D412252A39}" dt="2026-05-09T16:47:53.586" v="3041" actId="1076"/>
          <ac:spMkLst>
            <pc:docMk/>
            <pc:sldMk cId="0" sldId="260"/>
            <ac:spMk id="10" creationId="{5BE3E925-9A0C-FFFD-C3F4-8DC1DC066B1F}"/>
          </ac:spMkLst>
        </pc:spChg>
        <pc:spChg chg="mod">
          <ac:chgData name="Connie Li" userId="8478e9414dc337a2" providerId="LiveId" clId="{C43F1DE0-AE6F-5401-86D2-05D412252A39}" dt="2026-05-09T16:47:53.586" v="3041" actId="1076"/>
          <ac:spMkLst>
            <pc:docMk/>
            <pc:sldMk cId="0" sldId="260"/>
            <ac:spMk id="11" creationId="{E777752A-C0E8-611A-89DA-BD696A1F9E97}"/>
          </ac:spMkLst>
        </pc:spChg>
        <pc:spChg chg="mod">
          <ac:chgData name="Connie Li" userId="8478e9414dc337a2" providerId="LiveId" clId="{C43F1DE0-AE6F-5401-86D2-05D412252A39}" dt="2026-05-09T16:47:53.586" v="3041" actId="1076"/>
          <ac:spMkLst>
            <pc:docMk/>
            <pc:sldMk cId="0" sldId="260"/>
            <ac:spMk id="12" creationId="{8AF41B4F-BD9B-E01C-5C55-07E5F9CCA0AB}"/>
          </ac:spMkLst>
        </pc:spChg>
        <pc:spChg chg="mod">
          <ac:chgData name="Connie Li" userId="8478e9414dc337a2" providerId="LiveId" clId="{C43F1DE0-AE6F-5401-86D2-05D412252A39}" dt="2026-05-09T16:47:53.586" v="3041" actId="1076"/>
          <ac:spMkLst>
            <pc:docMk/>
            <pc:sldMk cId="0" sldId="260"/>
            <ac:spMk id="13" creationId="{80BF7DD3-939F-DBA3-4053-EC526F0DBF9B}"/>
          </ac:spMkLst>
        </pc:spChg>
        <pc:spChg chg="add mod">
          <ac:chgData name="Connie Li" userId="8478e9414dc337a2" providerId="LiveId" clId="{C43F1DE0-AE6F-5401-86D2-05D412252A39}" dt="2026-05-09T16:18:44.383" v="1935" actId="571"/>
          <ac:spMkLst>
            <pc:docMk/>
            <pc:sldMk cId="0" sldId="260"/>
            <ac:spMk id="14" creationId="{C40F8798-7F9C-0C41-FF44-45A7B72C8DA1}"/>
          </ac:spMkLst>
        </pc:spChg>
        <pc:spChg chg="add mod">
          <ac:chgData name="Connie Li" userId="8478e9414dc337a2" providerId="LiveId" clId="{C43F1DE0-AE6F-5401-86D2-05D412252A39}" dt="2026-05-09T16:47:53.586" v="3041" actId="1076"/>
          <ac:spMkLst>
            <pc:docMk/>
            <pc:sldMk cId="0" sldId="260"/>
            <ac:spMk id="15" creationId="{2E207E2A-A169-536B-CD39-1F5C5A0B4700}"/>
          </ac:spMkLst>
        </pc:spChg>
        <pc:spChg chg="add mod">
          <ac:chgData name="Connie Li" userId="8478e9414dc337a2" providerId="LiveId" clId="{C43F1DE0-AE6F-5401-86D2-05D412252A39}" dt="2026-05-09T16:47:53.586" v="3041" actId="1076"/>
          <ac:spMkLst>
            <pc:docMk/>
            <pc:sldMk cId="0" sldId="260"/>
            <ac:spMk id="16" creationId="{F241A99E-2EFC-00E4-F1D7-C8E424619924}"/>
          </ac:spMkLst>
        </pc:spChg>
        <pc:spChg chg="add mod">
          <ac:chgData name="Connie Li" userId="8478e9414dc337a2" providerId="LiveId" clId="{C43F1DE0-AE6F-5401-86D2-05D412252A39}" dt="2026-05-09T16:47:55.800" v="3042" actId="1076"/>
          <ac:spMkLst>
            <pc:docMk/>
            <pc:sldMk cId="0" sldId="260"/>
            <ac:spMk id="17" creationId="{D79C7892-BB73-E03F-6A88-16E8C5666C24}"/>
          </ac:spMkLst>
        </pc:spChg>
        <pc:spChg chg="add del mod">
          <ac:chgData name="Connie Li" userId="8478e9414dc337a2" providerId="LiveId" clId="{C43F1DE0-AE6F-5401-86D2-05D412252A39}" dt="2026-05-09T16:47:50.095" v="3040" actId="478"/>
          <ac:spMkLst>
            <pc:docMk/>
            <pc:sldMk cId="0" sldId="260"/>
            <ac:spMk id="19" creationId="{92C5BAE3-7B8D-0B11-5C73-25C8AF4DEF75}"/>
          </ac:spMkLst>
        </pc:spChg>
        <pc:spChg chg="mod">
          <ac:chgData name="Connie Li" userId="8478e9414dc337a2" providerId="LiveId" clId="{C43F1DE0-AE6F-5401-86D2-05D412252A39}" dt="2026-05-09T16:47:09.239" v="2884" actId="20577"/>
          <ac:spMkLst>
            <pc:docMk/>
            <pc:sldMk cId="0" sldId="260"/>
            <ac:spMk id="99" creationId="{00000000-0000-0000-0000-000000000000}"/>
          </ac:spMkLst>
        </pc:spChg>
        <pc:spChg chg="del mod">
          <ac:chgData name="Connie Li" userId="8478e9414dc337a2" providerId="LiveId" clId="{C43F1DE0-AE6F-5401-86D2-05D412252A39}" dt="2026-05-09T16:47:48.222" v="3039" actId="478"/>
          <ac:spMkLst>
            <pc:docMk/>
            <pc:sldMk cId="0" sldId="260"/>
            <ac:spMk id="100" creationId="{00000000-0000-0000-0000-000000000000}"/>
          </ac:spMkLst>
        </pc:spChg>
      </pc:sldChg>
      <pc:sldChg chg="modSp mod">
        <pc:chgData name="Connie Li" userId="8478e9414dc337a2" providerId="LiveId" clId="{C43F1DE0-AE6F-5401-86D2-05D412252A39}" dt="2026-05-10T04:14:32.928" v="3257" actId="6549"/>
        <pc:sldMkLst>
          <pc:docMk/>
          <pc:sldMk cId="0" sldId="261"/>
        </pc:sldMkLst>
        <pc:spChg chg="mod">
          <ac:chgData name="Connie Li" userId="8478e9414dc337a2" providerId="LiveId" clId="{C43F1DE0-AE6F-5401-86D2-05D412252A39}" dt="2026-05-10T04:14:32.928" v="3257" actId="6549"/>
          <ac:spMkLst>
            <pc:docMk/>
            <pc:sldMk cId="0" sldId="261"/>
            <ac:spMk id="106" creationId="{00000000-0000-0000-0000-000000000000}"/>
          </ac:spMkLst>
        </pc:spChg>
      </pc:sldChg>
      <pc:sldChg chg="del">
        <pc:chgData name="Connie Li" userId="8478e9414dc337a2" providerId="LiveId" clId="{C43F1DE0-AE6F-5401-86D2-05D412252A39}" dt="2026-05-09T16:17:18.295" v="1923" actId="2696"/>
        <pc:sldMkLst>
          <pc:docMk/>
          <pc:sldMk cId="2696827981" sldId="262"/>
        </pc:sldMkLst>
      </pc:sldChg>
      <pc:sldChg chg="addSp delSp modSp new mod ord modAnim">
        <pc:chgData name="Connie Li" userId="8478e9414dc337a2" providerId="LiveId" clId="{C43F1DE0-AE6F-5401-86D2-05D412252A39}" dt="2026-05-09T16:43:19.139" v="2715" actId="20577"/>
        <pc:sldMkLst>
          <pc:docMk/>
          <pc:sldMk cId="2754322959" sldId="262"/>
        </pc:sldMkLst>
        <pc:spChg chg="mod">
          <ac:chgData name="Connie Li" userId="8478e9414dc337a2" providerId="LiveId" clId="{C43F1DE0-AE6F-5401-86D2-05D412252A39}" dt="2026-05-09T16:43:19.139" v="2715" actId="20577"/>
          <ac:spMkLst>
            <pc:docMk/>
            <pc:sldMk cId="2754322959" sldId="262"/>
            <ac:spMk id="2" creationId="{CBBE57BC-18A4-21EF-0D1E-5AE2A7D4CBC7}"/>
          </ac:spMkLst>
        </pc:spChg>
        <pc:spChg chg="del">
          <ac:chgData name="Connie Li" userId="8478e9414dc337a2" providerId="LiveId" clId="{C43F1DE0-AE6F-5401-86D2-05D412252A39}" dt="2026-05-09T16:29:25.954" v="2310" actId="478"/>
          <ac:spMkLst>
            <pc:docMk/>
            <pc:sldMk cId="2754322959" sldId="262"/>
            <ac:spMk id="3" creationId="{63311D08-E860-6789-8A2A-FFD8068DEEA2}"/>
          </ac:spMkLst>
        </pc:spChg>
        <pc:spChg chg="add mod">
          <ac:chgData name="Connie Li" userId="8478e9414dc337a2" providerId="LiveId" clId="{C43F1DE0-AE6F-5401-86D2-05D412252A39}" dt="2026-05-09T16:29:41.174" v="2317" actId="2711"/>
          <ac:spMkLst>
            <pc:docMk/>
            <pc:sldMk cId="2754322959" sldId="262"/>
            <ac:spMk id="4" creationId="{66870357-2C2C-B756-2A81-BC946262A135}"/>
          </ac:spMkLst>
        </pc:spChg>
        <pc:spChg chg="add mod">
          <ac:chgData name="Connie Li" userId="8478e9414dc337a2" providerId="LiveId" clId="{C43F1DE0-AE6F-5401-86D2-05D412252A39}" dt="2026-05-09T16:41:36.159" v="2681" actId="20577"/>
          <ac:spMkLst>
            <pc:docMk/>
            <pc:sldMk cId="2754322959" sldId="262"/>
            <ac:spMk id="5" creationId="{F768D33C-B76E-0DA1-E7FF-214ED6EF3667}"/>
          </ac:spMkLst>
        </pc:spChg>
        <pc:picChg chg="add mod">
          <ac:chgData name="Connie Li" userId="8478e9414dc337a2" providerId="LiveId" clId="{C43F1DE0-AE6F-5401-86D2-05D412252A39}" dt="2026-05-09T16:31:08.650" v="2341" actId="1076"/>
          <ac:picMkLst>
            <pc:docMk/>
            <pc:sldMk cId="2754322959" sldId="262"/>
            <ac:picMk id="1026" creationId="{D8FEC432-0F6C-C398-8925-A6080EDE88E2}"/>
          </ac:picMkLst>
        </pc:picChg>
        <pc:picChg chg="add mod">
          <ac:chgData name="Connie Li" userId="8478e9414dc337a2" providerId="LiveId" clId="{C43F1DE0-AE6F-5401-86D2-05D412252A39}" dt="2026-05-09T16:43:12.748" v="2706" actId="1076"/>
          <ac:picMkLst>
            <pc:docMk/>
            <pc:sldMk cId="2754322959" sldId="262"/>
            <ac:picMk id="1028" creationId="{CC47EE47-16D6-3F63-512C-30B099146D41}"/>
          </ac:picMkLst>
        </pc:picChg>
      </pc:sldChg>
      <pc:sldChg chg="modSp new mod">
        <pc:chgData name="Connie Li" userId="8478e9414dc337a2" providerId="LiveId" clId="{C43F1DE0-AE6F-5401-86D2-05D412252A39}" dt="2026-05-10T04:14:47.424" v="3271" actId="20577"/>
        <pc:sldMkLst>
          <pc:docMk/>
          <pc:sldMk cId="482365907" sldId="263"/>
        </pc:sldMkLst>
        <pc:spChg chg="mod">
          <ac:chgData name="Connie Li" userId="8478e9414dc337a2" providerId="LiveId" clId="{C43F1DE0-AE6F-5401-86D2-05D412252A39}" dt="2026-05-09T16:26:07.766" v="2274" actId="20577"/>
          <ac:spMkLst>
            <pc:docMk/>
            <pc:sldMk cId="482365907" sldId="263"/>
            <ac:spMk id="2" creationId="{2D561D79-162E-8D64-6355-61FD081C267D}"/>
          </ac:spMkLst>
        </pc:spChg>
        <pc:spChg chg="mod">
          <ac:chgData name="Connie Li" userId="8478e9414dc337a2" providerId="LiveId" clId="{C43F1DE0-AE6F-5401-86D2-05D412252A39}" dt="2026-05-10T04:14:47.424" v="3271" actId="20577"/>
          <ac:spMkLst>
            <pc:docMk/>
            <pc:sldMk cId="482365907" sldId="263"/>
            <ac:spMk id="3" creationId="{B6396EEB-98E8-2DED-7450-556BC460B6E0}"/>
          </ac:spMkLst>
        </pc:spChg>
      </pc:sldChg>
      <pc:sldChg chg="del">
        <pc:chgData name="Connie Li" userId="8478e9414dc337a2" providerId="LiveId" clId="{C43F1DE0-AE6F-5401-86D2-05D412252A39}" dt="2026-05-09T16:17:18.295" v="1923" actId="2696"/>
        <pc:sldMkLst>
          <pc:docMk/>
          <pc:sldMk cId="1991564430" sldId="264"/>
        </pc:sldMkLst>
      </pc:sldChg>
      <pc:sldChg chg="addSp delSp modSp new mod modAnim">
        <pc:chgData name="Connie Li" userId="8478e9414dc337a2" providerId="LiveId" clId="{C43F1DE0-AE6F-5401-86D2-05D412252A39}" dt="2026-05-09T16:43:29.416" v="2717"/>
        <pc:sldMkLst>
          <pc:docMk/>
          <pc:sldMk cId="2463678487" sldId="264"/>
        </pc:sldMkLst>
        <pc:spChg chg="mod">
          <ac:chgData name="Connie Li" userId="8478e9414dc337a2" providerId="LiveId" clId="{C43F1DE0-AE6F-5401-86D2-05D412252A39}" dt="2026-05-09T16:34:48.994" v="2419" actId="20577"/>
          <ac:spMkLst>
            <pc:docMk/>
            <pc:sldMk cId="2463678487" sldId="264"/>
            <ac:spMk id="2" creationId="{03E03DCA-BB73-AFC1-A9F7-3B9865DDA89A}"/>
          </ac:spMkLst>
        </pc:spChg>
        <pc:spChg chg="del">
          <ac:chgData name="Connie Li" userId="8478e9414dc337a2" providerId="LiveId" clId="{C43F1DE0-AE6F-5401-86D2-05D412252A39}" dt="2026-05-09T16:35:45.746" v="2427" actId="478"/>
          <ac:spMkLst>
            <pc:docMk/>
            <pc:sldMk cId="2463678487" sldId="264"/>
            <ac:spMk id="3" creationId="{6C065566-C878-3880-0BFF-FF2A23F1DC4A}"/>
          </ac:spMkLst>
        </pc:spChg>
        <pc:spChg chg="add">
          <ac:chgData name="Connie Li" userId="8478e9414dc337a2" providerId="LiveId" clId="{C43F1DE0-AE6F-5401-86D2-05D412252A39}" dt="2026-05-09T16:32:19.134" v="2372"/>
          <ac:spMkLst>
            <pc:docMk/>
            <pc:sldMk cId="2463678487" sldId="264"/>
            <ac:spMk id="4" creationId="{52D0D93E-EAE9-2828-7AE7-7F552E7A902D}"/>
          </ac:spMkLst>
        </pc:spChg>
        <pc:picChg chg="add mod">
          <ac:chgData name="Connie Li" userId="8478e9414dc337a2" providerId="LiveId" clId="{C43F1DE0-AE6F-5401-86D2-05D412252A39}" dt="2026-05-09T16:36:24.580" v="2446" actId="1076"/>
          <ac:picMkLst>
            <pc:docMk/>
            <pc:sldMk cId="2463678487" sldId="264"/>
            <ac:picMk id="5" creationId="{28F6284E-0DDF-4EA1-667A-1A43D26BEB78}"/>
          </ac:picMkLst>
        </pc:picChg>
        <pc:picChg chg="add mod">
          <ac:chgData name="Connie Li" userId="8478e9414dc337a2" providerId="LiveId" clId="{C43F1DE0-AE6F-5401-86D2-05D412252A39}" dt="2026-05-09T16:36:25.761" v="2447" actId="1076"/>
          <ac:picMkLst>
            <pc:docMk/>
            <pc:sldMk cId="2463678487" sldId="264"/>
            <ac:picMk id="6" creationId="{1FC1CDF9-A72B-4E76-AFD3-6AD11319D059}"/>
          </ac:picMkLst>
        </pc:picChg>
        <pc:picChg chg="add mod modCrop">
          <ac:chgData name="Connie Li" userId="8478e9414dc337a2" providerId="LiveId" clId="{C43F1DE0-AE6F-5401-86D2-05D412252A39}" dt="2026-05-09T16:36:21.899" v="2445" actId="1076"/>
          <ac:picMkLst>
            <pc:docMk/>
            <pc:sldMk cId="2463678487" sldId="264"/>
            <ac:picMk id="7" creationId="{E79A4AB9-8BA4-A7D2-AEC7-39E2204E9887}"/>
          </ac:picMkLst>
        </pc:picChg>
        <pc:picChg chg="add mod modCrop">
          <ac:chgData name="Connie Li" userId="8478e9414dc337a2" providerId="LiveId" clId="{C43F1DE0-AE6F-5401-86D2-05D412252A39}" dt="2026-05-09T16:36:21.899" v="2445" actId="1076"/>
          <ac:picMkLst>
            <pc:docMk/>
            <pc:sldMk cId="2463678487" sldId="264"/>
            <ac:picMk id="8" creationId="{CC24011D-A9AF-D766-3A50-34472D6E3528}"/>
          </ac:picMkLst>
        </pc:picChg>
      </pc:sldChg>
      <pc:sldChg chg="addSp modSp del mod">
        <pc:chgData name="Connie Li" userId="8478e9414dc337a2" providerId="LiveId" clId="{C43F1DE0-AE6F-5401-86D2-05D412252A39}" dt="2026-05-09T16:17:18.295" v="1923" actId="2696"/>
        <pc:sldMkLst>
          <pc:docMk/>
          <pc:sldMk cId="1442062732" sldId="265"/>
        </pc:sldMkLst>
      </pc:sldChg>
      <pc:sldChg chg="addSp modSp new mod ord modAnim">
        <pc:chgData name="Connie Li" userId="8478e9414dc337a2" providerId="LiveId" clId="{C43F1DE0-AE6F-5401-86D2-05D412252A39}" dt="2026-05-09T16:40:01.862" v="2667"/>
        <pc:sldMkLst>
          <pc:docMk/>
          <pc:sldMk cId="2555255242" sldId="265"/>
        </pc:sldMkLst>
        <pc:spChg chg="mod">
          <ac:chgData name="Connie Li" userId="8478e9414dc337a2" providerId="LiveId" clId="{C43F1DE0-AE6F-5401-86D2-05D412252A39}" dt="2026-05-09T16:36:55.498" v="2488" actId="20577"/>
          <ac:spMkLst>
            <pc:docMk/>
            <pc:sldMk cId="2555255242" sldId="265"/>
            <ac:spMk id="2" creationId="{C567F3A7-42CF-DC2D-4F5D-9EEDABE4CAC0}"/>
          </ac:spMkLst>
        </pc:spChg>
        <pc:spChg chg="add mod">
          <ac:chgData name="Connie Li" userId="8478e9414dc337a2" providerId="LiveId" clId="{C43F1DE0-AE6F-5401-86D2-05D412252A39}" dt="2026-05-09T16:39:37.145" v="2497" actId="2085"/>
          <ac:spMkLst>
            <pc:docMk/>
            <pc:sldMk cId="2555255242" sldId="265"/>
            <ac:spMk id="5" creationId="{CC562C49-57F7-686D-6A74-4569566811C5}"/>
          </ac:spMkLst>
        </pc:spChg>
        <pc:spChg chg="add mod">
          <ac:chgData name="Connie Li" userId="8478e9414dc337a2" providerId="LiveId" clId="{C43F1DE0-AE6F-5401-86D2-05D412252A39}" dt="2026-05-09T16:39:58.696" v="2666" actId="207"/>
          <ac:spMkLst>
            <pc:docMk/>
            <pc:sldMk cId="2555255242" sldId="265"/>
            <ac:spMk id="6" creationId="{E4F48A63-B14F-948F-E1E8-95900DED6336}"/>
          </ac:spMkLst>
        </pc:spChg>
        <pc:picChg chg="add mod">
          <ac:chgData name="Connie Li" userId="8478e9414dc337a2" providerId="LiveId" clId="{C43F1DE0-AE6F-5401-86D2-05D412252A39}" dt="2026-05-09T16:39:22.173" v="2492" actId="1076"/>
          <ac:picMkLst>
            <pc:docMk/>
            <pc:sldMk cId="2555255242" sldId="265"/>
            <ac:picMk id="4" creationId="{04C697DA-D850-CE4B-1D1B-ABB2A0D03C1C}"/>
          </ac:picMkLst>
        </pc:picChg>
      </pc:sldChg>
      <pc:sldChg chg="modSp new mod">
        <pc:chgData name="Connie Li" userId="8478e9414dc337a2" providerId="LiveId" clId="{C43F1DE0-AE6F-5401-86D2-05D412252A39}" dt="2026-05-09T16:50:55.289" v="3184" actId="20577"/>
        <pc:sldMkLst>
          <pc:docMk/>
          <pc:sldMk cId="930886856" sldId="266"/>
        </pc:sldMkLst>
        <pc:spChg chg="mod">
          <ac:chgData name="Connie Li" userId="8478e9414dc337a2" providerId="LiveId" clId="{C43F1DE0-AE6F-5401-86D2-05D412252A39}" dt="2026-05-09T16:50:25.766" v="3061" actId="20577"/>
          <ac:spMkLst>
            <pc:docMk/>
            <pc:sldMk cId="930886856" sldId="266"/>
            <ac:spMk id="2" creationId="{1E8E0D2D-17E2-8792-30A1-FFAB77BF22E3}"/>
          </ac:spMkLst>
        </pc:spChg>
        <pc:spChg chg="mod">
          <ac:chgData name="Connie Li" userId="8478e9414dc337a2" providerId="LiveId" clId="{C43F1DE0-AE6F-5401-86D2-05D412252A39}" dt="2026-05-09T16:50:55.289" v="3184" actId="20577"/>
          <ac:spMkLst>
            <pc:docMk/>
            <pc:sldMk cId="930886856" sldId="266"/>
            <ac:spMk id="3" creationId="{EE739B2A-9E97-71CA-B995-6BDFDAB51F57}"/>
          </ac:spMkLst>
        </pc:spChg>
      </pc:sldChg>
      <pc:sldChg chg="del">
        <pc:chgData name="Connie Li" userId="8478e9414dc337a2" providerId="LiveId" clId="{C43F1DE0-AE6F-5401-86D2-05D412252A39}" dt="2026-05-09T16:17:18.295" v="1923" actId="2696"/>
        <pc:sldMkLst>
          <pc:docMk/>
          <pc:sldMk cId="3311376556" sldId="266"/>
        </pc:sldMkLst>
      </pc:sldChg>
      <pc:sldChg chg="del">
        <pc:chgData name="Connie Li" userId="8478e9414dc337a2" providerId="LiveId" clId="{C43F1DE0-AE6F-5401-86D2-05D412252A39}" dt="2026-05-09T16:17:18.295" v="1923" actId="2696"/>
        <pc:sldMkLst>
          <pc:docMk/>
          <pc:sldMk cId="1834885874" sldId="267"/>
        </pc:sldMkLst>
      </pc:sldChg>
      <pc:sldChg chg="del">
        <pc:chgData name="Connie Li" userId="8478e9414dc337a2" providerId="LiveId" clId="{C43F1DE0-AE6F-5401-86D2-05D412252A39}" dt="2026-05-09T16:17:18.295" v="1923" actId="2696"/>
        <pc:sldMkLst>
          <pc:docMk/>
          <pc:sldMk cId="428480738" sldId="268"/>
        </pc:sldMkLst>
      </pc:sldChg>
      <pc:sldChg chg="del">
        <pc:chgData name="Connie Li" userId="8478e9414dc337a2" providerId="LiveId" clId="{C43F1DE0-AE6F-5401-86D2-05D412252A39}" dt="2026-05-09T16:17:18.295" v="1923" actId="2696"/>
        <pc:sldMkLst>
          <pc:docMk/>
          <pc:sldMk cId="607176596" sldId="269"/>
        </pc:sldMkLst>
      </pc:sldChg>
      <pc:sldChg chg="del">
        <pc:chgData name="Connie Li" userId="8478e9414dc337a2" providerId="LiveId" clId="{C43F1DE0-AE6F-5401-86D2-05D412252A39}" dt="2026-05-09T16:17:18.295" v="1923" actId="2696"/>
        <pc:sldMkLst>
          <pc:docMk/>
          <pc:sldMk cId="2061129123" sldId="271"/>
        </pc:sldMkLst>
      </pc:sldChg>
      <pc:sldChg chg="del">
        <pc:chgData name="Connie Li" userId="8478e9414dc337a2" providerId="LiveId" clId="{C43F1DE0-AE6F-5401-86D2-05D412252A39}" dt="2026-05-09T16:17:18.295" v="1923" actId="2696"/>
        <pc:sldMkLst>
          <pc:docMk/>
          <pc:sldMk cId="2304697151" sldId="273"/>
        </pc:sldMkLst>
      </pc:sldChg>
      <pc:sldChg chg="del">
        <pc:chgData name="Connie Li" userId="8478e9414dc337a2" providerId="LiveId" clId="{C43F1DE0-AE6F-5401-86D2-05D412252A39}" dt="2026-05-09T16:17:18.295" v="1923" actId="2696"/>
        <pc:sldMkLst>
          <pc:docMk/>
          <pc:sldMk cId="728379954" sldId="274"/>
        </pc:sldMkLst>
      </pc:sldChg>
      <pc:sldChg chg="del">
        <pc:chgData name="Connie Li" userId="8478e9414dc337a2" providerId="LiveId" clId="{C43F1DE0-AE6F-5401-86D2-05D412252A39}" dt="2026-05-09T16:17:18.295" v="1923" actId="2696"/>
        <pc:sldMkLst>
          <pc:docMk/>
          <pc:sldMk cId="3811829855" sldId="275"/>
        </pc:sldMkLst>
      </pc:sldChg>
      <pc:sldChg chg="addSp modSp del mod">
        <pc:chgData name="Connie Li" userId="8478e9414dc337a2" providerId="LiveId" clId="{C43F1DE0-AE6F-5401-86D2-05D412252A39}" dt="2026-05-09T16:17:18.295" v="1923" actId="2696"/>
        <pc:sldMkLst>
          <pc:docMk/>
          <pc:sldMk cId="3546416133" sldId="276"/>
        </pc:sldMkLst>
      </pc:sldChg>
      <pc:sldChg chg="addSp delSp modSp del mod">
        <pc:chgData name="Connie Li" userId="8478e9414dc337a2" providerId="LiveId" clId="{C43F1DE0-AE6F-5401-86D2-05D412252A39}" dt="2026-05-09T16:17:18.295" v="1923" actId="2696"/>
        <pc:sldMkLst>
          <pc:docMk/>
          <pc:sldMk cId="4220150482" sldId="277"/>
        </pc:sldMkLst>
      </pc:sldChg>
      <pc:sldChg chg="addSp modSp new del mod ord">
        <pc:chgData name="Connie Li" userId="8478e9414dc337a2" providerId="LiveId" clId="{C43F1DE0-AE6F-5401-86D2-05D412252A39}" dt="2026-05-09T16:17:18.295" v="1923" actId="2696"/>
        <pc:sldMkLst>
          <pc:docMk/>
          <pc:sldMk cId="1698978403" sldId="278"/>
        </pc:sldMkLst>
      </pc:sldChg>
      <pc:sldChg chg="addSp modSp new del mod">
        <pc:chgData name="Connie Li" userId="8478e9414dc337a2" providerId="LiveId" clId="{C43F1DE0-AE6F-5401-86D2-05D412252A39}" dt="2026-05-09T16:17:18.295" v="1923" actId="2696"/>
        <pc:sldMkLst>
          <pc:docMk/>
          <pc:sldMk cId="1745680947" sldId="279"/>
        </pc:sldMkLst>
      </pc:sldChg>
      <pc:sldChg chg="modSp new del mod">
        <pc:chgData name="Connie Li" userId="8478e9414dc337a2" providerId="LiveId" clId="{C43F1DE0-AE6F-5401-86D2-05D412252A39}" dt="2026-05-09T16:17:18.295" v="1923" actId="2696"/>
        <pc:sldMkLst>
          <pc:docMk/>
          <pc:sldMk cId="1712243062" sldId="280"/>
        </pc:sldMkLst>
      </pc:sldChg>
      <pc:sldChg chg="addSp modSp new del mod">
        <pc:chgData name="Connie Li" userId="8478e9414dc337a2" providerId="LiveId" clId="{C43F1DE0-AE6F-5401-86D2-05D412252A39}" dt="2026-05-09T16:17:18.295" v="1923" actId="2696"/>
        <pc:sldMkLst>
          <pc:docMk/>
          <pc:sldMk cId="3028039517" sldId="281"/>
        </pc:sldMkLst>
      </pc:sldChg>
      <pc:sldChg chg="addSp delSp modSp new del mod ord">
        <pc:chgData name="Connie Li" userId="8478e9414dc337a2" providerId="LiveId" clId="{C43F1DE0-AE6F-5401-86D2-05D412252A39}" dt="2026-05-09T16:17:18.295" v="1923" actId="2696"/>
        <pc:sldMkLst>
          <pc:docMk/>
          <pc:sldMk cId="1660599362" sldId="282"/>
        </pc:sldMkLst>
      </pc:sldChg>
      <pc:sldChg chg="modSp new del mod">
        <pc:chgData name="Connie Li" userId="8478e9414dc337a2" providerId="LiveId" clId="{C43F1DE0-AE6F-5401-86D2-05D412252A39}" dt="2026-05-09T16:17:21.294" v="1924" actId="2696"/>
        <pc:sldMkLst>
          <pc:docMk/>
          <pc:sldMk cId="598206917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>
            <a:spLocks noGrp="1"/>
          </p:cNvSpPr>
          <p:nvPr>
            <p:ph type="ctrTitle"/>
          </p:nvPr>
        </p:nvSpPr>
        <p:spPr>
          <a:xfrm>
            <a:off x="2548581" y="2505673"/>
            <a:ext cx="7094838" cy="102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ubTitle" idx="1"/>
          </p:nvPr>
        </p:nvSpPr>
        <p:spPr>
          <a:xfrm>
            <a:off x="3690730" y="3532213"/>
            <a:ext cx="481053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shop title slide">
  <p:cSld name="Workshop 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ctrTitle"/>
          </p:nvPr>
        </p:nvSpPr>
        <p:spPr>
          <a:xfrm>
            <a:off x="640492" y="2250180"/>
            <a:ext cx="7094838" cy="102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12" descr="A logo with white dot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0843" y="236128"/>
            <a:ext cx="2653569" cy="132678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Canadian Bioinformatics Workshops | bioinformatics.ca</a:t>
            </a:r>
            <a:endParaRPr sz="1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1782641" y="3276720"/>
            <a:ext cx="481053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393F"/>
            </a:gs>
            <a:gs pos="45000">
              <a:srgbClr val="70247F"/>
            </a:gs>
            <a:gs pos="100000">
              <a:srgbClr val="B4080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rgbClr val="7024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9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Canadian Bioinformatics Workshops | bioinformatics.ca</a:t>
            </a:r>
            <a:endParaRPr sz="14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0" name="Google Shape;20;p9" descr="Purple circles on a black background&#10;&#10;AI-generated content may be incorrect.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352340" y="0"/>
            <a:ext cx="839659" cy="8396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0" y="0"/>
            <a:ext cx="8610601" cy="6858000"/>
          </a:xfrm>
          <a:prstGeom prst="rect">
            <a:avLst/>
          </a:prstGeom>
          <a:gradFill>
            <a:gsLst>
              <a:gs pos="0">
                <a:srgbClr val="24393F"/>
              </a:gs>
              <a:gs pos="54000">
                <a:srgbClr val="70247F"/>
              </a:gs>
              <a:gs pos="100000">
                <a:srgbClr val="B40805"/>
              </a:gs>
            </a:gsLst>
            <a:path path="circle">
              <a:fillToRect l="100000" t="100000"/>
            </a:path>
            <a:tileRect r="-100000" b="-100000"/>
          </a:gra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cell.2017.07.007" TargetMode="External"/><Relationship Id="rId2" Type="http://schemas.openxmlformats.org/officeDocument/2006/relationships/hyperlink" Target="https://doi.org/10.1038/ng.3398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dac.broadinstitute.org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ioinformaticsdotca.github.io/PNA_CalSask-2605/module-2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393F"/>
            </a:gs>
            <a:gs pos="24000">
              <a:srgbClr val="70247F"/>
            </a:gs>
            <a:gs pos="100000">
              <a:srgbClr val="B4080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6801238" y="3429000"/>
            <a:ext cx="4567235" cy="78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4400" b="1">
                <a:latin typeface="Helvetica Neue"/>
                <a:ea typeface="Helvetica Neue"/>
                <a:cs typeface="Helvetica Neue"/>
                <a:sym typeface="Helvetica Neue"/>
              </a:rPr>
              <a:t>bioinformatics.ca</a:t>
            </a:r>
            <a:endParaRPr/>
          </a:p>
        </p:txBody>
      </p:sp>
      <p:pic>
        <p:nvPicPr>
          <p:cNvPr id="72" name="Google Shape;72;p1" descr="A logo with white dot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l="12297" r="12121"/>
          <a:stretch/>
        </p:blipFill>
        <p:spPr>
          <a:xfrm>
            <a:off x="670379" y="1341316"/>
            <a:ext cx="5766816" cy="381509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6648092" y="4210755"/>
            <a:ext cx="4873529" cy="41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bioinformaticsdotca.github.io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10523913" y="46551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1D79-162E-8D64-6355-61FD081C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and data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96EEB-98E8-2DED-7450-556BC460B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sz="3100" dirty="0"/>
              <a:t>Moffitt subtype paper</a:t>
            </a:r>
            <a:endParaRPr lang="en-CA" sz="3100" dirty="0"/>
          </a:p>
          <a:p>
            <a:r>
              <a:rPr lang="en-CA" dirty="0"/>
              <a:t>Moffitt RA, Marayati R, </a:t>
            </a:r>
            <a:r>
              <a:rPr lang="en-CA" dirty="0" err="1"/>
              <a:t>Flate</a:t>
            </a:r>
            <a:r>
              <a:rPr lang="en-CA" dirty="0"/>
              <a:t> EL, Volmar KE, Loeza SGH, Hoadley KA, et al. Virtual microdissection identifies distinct tumor- and stroma-specific subtypes of pancreatic ductal adenocarcinoma. Nat Genet. 2015 Oct;47(10):1168–78. doi:</a:t>
            </a:r>
            <a:r>
              <a:rPr lang="en-CA" dirty="0">
                <a:hlinkClick r:id="rId2"/>
              </a:rPr>
              <a:t>10.1038/ng.3398</a:t>
            </a:r>
            <a:endParaRPr lang="en-US" dirty="0"/>
          </a:p>
          <a:p>
            <a:pPr marL="114300" indent="0">
              <a:buNone/>
            </a:pPr>
            <a:r>
              <a:rPr lang="en-US" sz="3100" dirty="0"/>
              <a:t>Clinical &amp; molecular metadata</a:t>
            </a:r>
          </a:p>
          <a:p>
            <a:r>
              <a:rPr lang="en-CA" dirty="0"/>
              <a:t>Raphael BJ, </a:t>
            </a:r>
            <a:r>
              <a:rPr lang="en-CA" dirty="0" err="1"/>
              <a:t>Hruban</a:t>
            </a:r>
            <a:r>
              <a:rPr lang="en-CA" dirty="0"/>
              <a:t> RH, Aguirre AJ, Moffitt RA, Yeh JJ, Stewart C, et al. Integrated Genomic Characterization of Pancreatic Ductal Adenocarcinoma. Cancer Cell. 2017 Aug;32(2):185-203.e13. doi:</a:t>
            </a:r>
            <a:r>
              <a:rPr lang="en-CA" dirty="0">
                <a:hlinkClick r:id="rId3"/>
              </a:rPr>
              <a:t>10.1016/j.ccell.2017.07.007</a:t>
            </a:r>
            <a:endParaRPr lang="en-CA" dirty="0"/>
          </a:p>
          <a:p>
            <a:pPr marL="114300" indent="0">
              <a:buNone/>
            </a:pPr>
            <a:r>
              <a:rPr lang="en-CA" sz="3100"/>
              <a:t>RNA-seq counts </a:t>
            </a:r>
            <a:r>
              <a:rPr lang="en-CA" sz="3100" dirty="0"/>
              <a:t>data </a:t>
            </a:r>
            <a:endParaRPr lang="en-US" sz="3100" dirty="0"/>
          </a:p>
          <a:p>
            <a:r>
              <a:rPr lang="en-US" dirty="0">
                <a:hlinkClick r:id="rId4"/>
              </a:rPr>
              <a:t>https://gdac.broadinstitute.org/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236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>
            <a:spLocks noGrp="1"/>
          </p:cNvSpPr>
          <p:nvPr>
            <p:ph type="title"/>
          </p:nvPr>
        </p:nvSpPr>
        <p:spPr>
          <a:xfrm>
            <a:off x="838200" y="81648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-US" dirty="0"/>
              <a:t>We’ll take lunch break after Lab 2a</a:t>
            </a:r>
            <a:endParaRPr dirty="0"/>
          </a:p>
        </p:txBody>
      </p:sp>
      <p:sp>
        <p:nvSpPr>
          <p:cNvPr id="107" name="Google Shape;107;p6"/>
          <p:cNvSpPr txBox="1">
            <a:spLocks noGrp="1"/>
          </p:cNvSpPr>
          <p:nvPr>
            <p:ph type="body" idx="1"/>
          </p:nvPr>
        </p:nvSpPr>
        <p:spPr>
          <a:xfrm>
            <a:off x="4386262" y="2174858"/>
            <a:ext cx="34194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Workshop Sponsors</a:t>
            </a:r>
            <a:endParaRPr/>
          </a:p>
        </p:txBody>
      </p:sp>
      <p:pic>
        <p:nvPicPr>
          <p:cNvPr id="108" name="Google Shape;108;p6" title="cih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893" y="2760092"/>
            <a:ext cx="3146801" cy="749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6" title="oic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0872" y="3817032"/>
            <a:ext cx="1426363" cy="10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6" title="genomecanad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14126" y="3861640"/>
            <a:ext cx="1957672" cy="94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6" title="ontariogenomics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35919" y="3890603"/>
            <a:ext cx="2220861" cy="88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6" title="University-of-Saskatchewan-logo-square-1 2.png"/>
          <p:cNvPicPr preferRelativeResize="0"/>
          <p:nvPr/>
        </p:nvPicPr>
        <p:blipFill rotWithShape="1">
          <a:blip r:embed="rId7">
            <a:alphaModFix/>
          </a:blip>
          <a:srcRect t="38388" b="30897"/>
          <a:stretch/>
        </p:blipFill>
        <p:spPr>
          <a:xfrm>
            <a:off x="5032984" y="5312804"/>
            <a:ext cx="2626737" cy="57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 title="1550786173350.png"/>
          <p:cNvPicPr preferRelativeResize="0"/>
          <p:nvPr/>
        </p:nvPicPr>
        <p:blipFill rotWithShape="1">
          <a:blip r:embed="rId8">
            <a:alphaModFix/>
          </a:blip>
          <a:srcRect t="22735" r="4580" b="24179"/>
          <a:stretch/>
        </p:blipFill>
        <p:spPr>
          <a:xfrm>
            <a:off x="2683450" y="5228018"/>
            <a:ext cx="2019029" cy="74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59564" y="5228018"/>
            <a:ext cx="1548988" cy="749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5493" y="271515"/>
            <a:ext cx="4021014" cy="6033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>
            <a:spLocks noGrp="1"/>
          </p:cNvSpPr>
          <p:nvPr>
            <p:ph type="ctrTitle"/>
          </p:nvPr>
        </p:nvSpPr>
        <p:spPr>
          <a:xfrm>
            <a:off x="640492" y="2250180"/>
            <a:ext cx="7094838" cy="102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</a:pPr>
            <a:r>
              <a:rPr lang="en-US" b="1" dirty="0"/>
              <a:t>Module 2a Lab</a:t>
            </a:r>
            <a:endParaRPr dirty="0"/>
          </a:p>
        </p:txBody>
      </p:sp>
      <p:pic>
        <p:nvPicPr>
          <p:cNvPr id="85" name="Google Shape;85;p3" title="Copy of PNA-ic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6649" y="485438"/>
            <a:ext cx="2547549" cy="256130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 txBox="1">
            <a:spLocks noGrp="1"/>
          </p:cNvSpPr>
          <p:nvPr>
            <p:ph type="subTitle" idx="1"/>
          </p:nvPr>
        </p:nvSpPr>
        <p:spPr>
          <a:xfrm>
            <a:off x="1782641" y="3276720"/>
            <a:ext cx="481053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Constance Li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Pathway and Network Analysis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May 12, 2026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D79430-1CEF-715A-1610-DC1A32605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3"/>
          <a:stretch>
            <a:fillRect/>
          </a:stretch>
        </p:blipFill>
        <p:spPr>
          <a:xfrm>
            <a:off x="9079243" y="3657600"/>
            <a:ext cx="2292618" cy="1047454"/>
          </a:xfrm>
          <a:prstGeom prst="rect">
            <a:avLst/>
          </a:prstGeom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313683A-5F05-61C7-38AF-93B200654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421" y="4614648"/>
            <a:ext cx="3269876" cy="6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CA" dirty="0"/>
              <a:t>Execute a 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differential expression </a:t>
            </a:r>
            <a:r>
              <a:rPr lang="en-CA" dirty="0"/>
              <a:t>analysis</a:t>
            </a:r>
          </a:p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endParaRPr lang="en-CA" dirty="0"/>
          </a:p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CA" dirty="0"/>
              <a:t>Interpret its 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statistical outputs </a:t>
            </a:r>
          </a:p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endParaRPr lang="en-CA" dirty="0"/>
          </a:p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CA" dirty="0"/>
              <a:t>Create and interpret common differential expression 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visualizations</a:t>
            </a:r>
          </a:p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endParaRPr lang="en-CA" dirty="0"/>
          </a:p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CA" dirty="0"/>
              <a:t>Create 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defined gene lists</a:t>
            </a:r>
            <a:r>
              <a:rPr lang="en-CA" dirty="0"/>
              <a:t> and 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ranked gene lists </a:t>
            </a:r>
            <a:r>
              <a:rPr lang="en-CA" dirty="0"/>
              <a:t>for downstream </a:t>
            </a:r>
            <a:r>
              <a:rPr lang="en-CA" dirty="0" err="1"/>
              <a:t>anlaysis</a:t>
            </a:r>
            <a:r>
              <a:rPr lang="en-CA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57BC-18A4-21EF-0D1E-5AE2A7D4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Pancreatic Ductal Carcinoma (PDAC)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8FEC432-0F6C-C398-8925-A6080EDE8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9358"/>
            <a:ext cx="5106229" cy="40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870357-2C2C-B756-2A81-BC946262A135}"/>
              </a:ext>
            </a:extLst>
          </p:cNvPr>
          <p:cNvSpPr txBox="1"/>
          <p:nvPr/>
        </p:nvSpPr>
        <p:spPr>
          <a:xfrm>
            <a:off x="0" y="6185098"/>
            <a:ext cx="3171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en.wikipedia.org</a:t>
            </a:r>
            <a:r>
              <a:rPr lang="en-US" dirty="0">
                <a:latin typeface="Helvetica" pitchFamily="2" charset="0"/>
              </a:rPr>
              <a:t>/wiki/Pancreas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C47EE47-16D6-3F63-512C-30B099146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9358"/>
            <a:ext cx="5839929" cy="42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68D33C-B76E-0DA1-E7FF-214ED6EF3667}"/>
              </a:ext>
            </a:extLst>
          </p:cNvPr>
          <p:cNvSpPr txBox="1"/>
          <p:nvPr/>
        </p:nvSpPr>
        <p:spPr>
          <a:xfrm>
            <a:off x="3379304" y="1974574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Pancreatic</a:t>
            </a:r>
          </a:p>
        </p:txBody>
      </p:sp>
    </p:spTree>
    <p:extLst>
      <p:ext uri="{BB962C8B-B14F-4D97-AF65-F5344CB8AC3E}">
        <p14:creationId xmlns:p14="http://schemas.microsoft.com/office/powerpoint/2010/main" val="27543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F3A7-42CF-DC2D-4F5D-9EEDABE4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subtypes in PDAC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C2425-92C3-267D-4868-A422AB60F7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697DA-D850-CE4B-1D1B-ABB2A0D03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834" y="1690688"/>
            <a:ext cx="6775175" cy="46089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562C49-57F7-686D-6A74-4569566811C5}"/>
              </a:ext>
            </a:extLst>
          </p:cNvPr>
          <p:cNvSpPr/>
          <p:nvPr/>
        </p:nvSpPr>
        <p:spPr>
          <a:xfrm>
            <a:off x="8772939" y="1457739"/>
            <a:ext cx="543339" cy="3763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F48A63-B14F-948F-E1E8-95900DED6336}"/>
              </a:ext>
            </a:extLst>
          </p:cNvPr>
          <p:cNvSpPr/>
          <p:nvPr/>
        </p:nvSpPr>
        <p:spPr>
          <a:xfrm flipH="1">
            <a:off x="2557668" y="2915478"/>
            <a:ext cx="6367669" cy="2305880"/>
          </a:xfrm>
          <a:prstGeom prst="rect">
            <a:avLst/>
          </a:prstGeom>
          <a:solidFill>
            <a:schemeClr val="bg1">
              <a:alpha val="8221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5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03DCA-BB73-AFC1-A9F7-3B9865DDA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Moffitt subtyping has prognostic relevance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6284E-0DDF-4EA1-667A-1A43D26BE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1905"/>
            <a:ext cx="3187148" cy="4745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1CDF9-A72B-4E76-AFD3-6AD11319D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585" y="2419299"/>
            <a:ext cx="3044257" cy="2970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9A4AB9-8BA4-A7D2-AEC7-39E2204E98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5911"/>
          <a:stretch>
            <a:fillRect/>
          </a:stretch>
        </p:blipFill>
        <p:spPr>
          <a:xfrm>
            <a:off x="8276079" y="1255901"/>
            <a:ext cx="2770438" cy="2648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24011D-A9AF-D766-3A50-34472D6E35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659" r="970" b="4456"/>
          <a:stretch>
            <a:fillRect/>
          </a:stretch>
        </p:blipFill>
        <p:spPr>
          <a:xfrm>
            <a:off x="8773865" y="3904560"/>
            <a:ext cx="2272652" cy="253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">
            <a:extLst>
              <a:ext uri="{FF2B5EF4-FFF2-40B4-BE49-F238E27FC236}">
                <a16:creationId xmlns:a16="http://schemas.microsoft.com/office/drawing/2014/main" id="{8AF41B4F-BD9B-E01C-5C55-07E5F9CCA0AB}"/>
              </a:ext>
            </a:extLst>
          </p:cNvPr>
          <p:cNvSpPr/>
          <p:nvPr/>
        </p:nvSpPr>
        <p:spPr>
          <a:xfrm>
            <a:off x="6281130" y="2478520"/>
            <a:ext cx="3200400" cy="1371600"/>
          </a:xfrm>
          <a:prstGeom prst="rect">
            <a:avLst/>
          </a:prstGeom>
          <a:solidFill>
            <a:srgbClr val="FFEBEE"/>
          </a:solidFill>
          <a:ln w="25400">
            <a:solidFill>
              <a:srgbClr val="D6282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-CA" dirty="0"/>
              <a:t>Differential (gene) expression</a:t>
            </a:r>
            <a:endParaRPr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5C29BE29-F8CE-161F-07CD-4B2B6B57ED27}"/>
              </a:ext>
            </a:extLst>
          </p:cNvPr>
          <p:cNvSpPr/>
          <p:nvPr/>
        </p:nvSpPr>
        <p:spPr>
          <a:xfrm>
            <a:off x="2166330" y="20213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 A</a:t>
            </a:r>
            <a:endParaRPr lang="en-US" sz="2000" dirty="0"/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55935AE4-5C5F-4FFE-8E2C-D559A929B72F}"/>
              </a:ext>
            </a:extLst>
          </p:cNvPr>
          <p:cNvSpPr/>
          <p:nvPr/>
        </p:nvSpPr>
        <p:spPr>
          <a:xfrm>
            <a:off x="2166330" y="2478520"/>
            <a:ext cx="3200400" cy="1371600"/>
          </a:xfrm>
          <a:prstGeom prst="rect">
            <a:avLst/>
          </a:prstGeom>
          <a:solidFill>
            <a:srgbClr val="E3F2FD"/>
          </a:solidFill>
          <a:ln w="254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D5C0FAD7-95A4-0CC0-6443-8F42EDAC21B8}"/>
              </a:ext>
            </a:extLst>
          </p:cNvPr>
          <p:cNvSpPr/>
          <p:nvPr/>
        </p:nvSpPr>
        <p:spPr>
          <a:xfrm>
            <a:off x="2166330" y="2478520"/>
            <a:ext cx="3200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Healthy tissue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Pre-treatment</a:t>
            </a:r>
            <a:endParaRPr lang="en-US" sz="16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5BE3E925-9A0C-FFFD-C3F4-8DC1DC066B1F}"/>
              </a:ext>
            </a:extLst>
          </p:cNvPr>
          <p:cNvSpPr/>
          <p:nvPr/>
        </p:nvSpPr>
        <p:spPr>
          <a:xfrm>
            <a:off x="5366730" y="2935720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6C757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vs</a:t>
            </a:r>
            <a:endParaRPr lang="en-US" sz="240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E777752A-C0E8-611A-89DA-BD696A1F9E97}"/>
              </a:ext>
            </a:extLst>
          </p:cNvPr>
          <p:cNvSpPr/>
          <p:nvPr/>
        </p:nvSpPr>
        <p:spPr>
          <a:xfrm>
            <a:off x="6281130" y="20213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D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 B</a:t>
            </a:r>
            <a:endParaRPr lang="en-US" sz="2000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80BF7DD3-939F-DBA3-4053-EC526F0DBF9B}"/>
              </a:ext>
            </a:extLst>
          </p:cNvPr>
          <p:cNvSpPr/>
          <p:nvPr/>
        </p:nvSpPr>
        <p:spPr>
          <a:xfrm>
            <a:off x="6281130" y="2478520"/>
            <a:ext cx="3200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Treatment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Tumor tissue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Post-treatment</a:t>
            </a:r>
            <a:endParaRPr lang="en-US" sz="1600" dirty="0"/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2E207E2A-A169-536B-CD39-1F5C5A0B4700}"/>
              </a:ext>
            </a:extLst>
          </p:cNvPr>
          <p:cNvSpPr/>
          <p:nvPr/>
        </p:nvSpPr>
        <p:spPr>
          <a:xfrm>
            <a:off x="2166330" y="2465268"/>
            <a:ext cx="3200400" cy="1371600"/>
          </a:xfrm>
          <a:prstGeom prst="rect">
            <a:avLst/>
          </a:prstGeom>
          <a:solidFill>
            <a:srgbClr val="E3F2FD"/>
          </a:solidFill>
          <a:ln w="25400">
            <a:solidFill>
              <a:srgbClr val="065A82"/>
            </a:solidFill>
            <a:prstDash val="solid"/>
          </a:ln>
        </p:spPr>
        <p:txBody>
          <a:bodyPr anchor="ctr" anchorCtr="0"/>
          <a:lstStyle/>
          <a:p>
            <a:r>
              <a:rPr lang="en-US" sz="2000" b="1" dirty="0">
                <a:latin typeface="Helvetica" pitchFamily="2" charset="0"/>
              </a:rPr>
              <a:t>PDAC Classical Subtype</a:t>
            </a:r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F241A99E-2EFC-00E4-F1D7-C8E424619924}"/>
              </a:ext>
            </a:extLst>
          </p:cNvPr>
          <p:cNvSpPr/>
          <p:nvPr/>
        </p:nvSpPr>
        <p:spPr>
          <a:xfrm>
            <a:off x="6281130" y="2465268"/>
            <a:ext cx="3200400" cy="1371600"/>
          </a:xfrm>
          <a:prstGeom prst="rect">
            <a:avLst/>
          </a:prstGeom>
          <a:solidFill>
            <a:srgbClr val="FFEBEE"/>
          </a:solidFill>
          <a:ln w="25400">
            <a:solidFill>
              <a:srgbClr val="D62828"/>
            </a:solidFill>
            <a:prstDash val="solid"/>
          </a:ln>
        </p:spPr>
        <p:txBody>
          <a:bodyPr anchor="ctr" anchorCtr="0"/>
          <a:lstStyle/>
          <a:p>
            <a:pPr algn="ctr"/>
            <a:r>
              <a:rPr lang="en-US" sz="2000" b="1" dirty="0">
                <a:latin typeface="Helvetica" pitchFamily="2" charset="0"/>
              </a:rPr>
              <a:t>PDAC Basal-like Subtype</a:t>
            </a:r>
          </a:p>
        </p:txBody>
      </p:sp>
      <p:sp>
        <p:nvSpPr>
          <p:cNvPr id="17" name="Google Shape;100;p5">
            <a:extLst>
              <a:ext uri="{FF2B5EF4-FFF2-40B4-BE49-F238E27FC236}">
                <a16:creationId xmlns:a16="http://schemas.microsoft.com/office/drawing/2014/main" id="{D79C7892-BB73-E03F-6A88-16E8C5666C24}"/>
              </a:ext>
            </a:extLst>
          </p:cNvPr>
          <p:cNvSpPr txBox="1">
            <a:spLocks/>
          </p:cNvSpPr>
          <p:nvPr/>
        </p:nvSpPr>
        <p:spPr>
          <a:xfrm>
            <a:off x="838200" y="4379481"/>
            <a:ext cx="10515600" cy="150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CA" dirty="0"/>
              <a:t>What are the transcriptional differences between the classical and basal-like subtypes?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CA" dirty="0"/>
              <a:t>What are our expectations?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0D2D-17E2-8792-30A1-FFAB77BF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started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39B2A-9E97-71CA-B995-6BDFDAB51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Download the lab materials:</a:t>
            </a:r>
          </a:p>
          <a:p>
            <a:pPr lvl="1"/>
            <a:r>
              <a:rPr lang="en-US" sz="2200" dirty="0">
                <a:hlinkClick r:id="rId2"/>
              </a:rPr>
              <a:t>https://bioinformaticsdotca.github.io/PNA_CalSask-2605/module-2.html</a:t>
            </a:r>
            <a:endParaRPr lang="en-US" sz="2200" dirty="0"/>
          </a:p>
          <a:p>
            <a:pPr lvl="1"/>
            <a:r>
              <a:rPr lang="en-US" dirty="0"/>
              <a:t>Module 2a: R scripts, data </a:t>
            </a:r>
          </a:p>
          <a:p>
            <a:r>
              <a:rPr lang="en-US" dirty="0"/>
              <a:t>Make sure R is installed</a:t>
            </a:r>
          </a:p>
          <a:p>
            <a:pPr lvl="1"/>
            <a:r>
              <a:rPr lang="en-US" dirty="0"/>
              <a:t>Check the required packages</a:t>
            </a:r>
          </a:p>
          <a:p>
            <a:endParaRPr lang="en-US" dirty="0"/>
          </a:p>
          <a:p>
            <a:r>
              <a:rPr lang="en-US" dirty="0"/>
              <a:t>Two versions: R beginners &amp; Intermediate R users </a:t>
            </a:r>
          </a:p>
        </p:txBody>
      </p:sp>
    </p:spTree>
    <p:extLst>
      <p:ext uri="{BB962C8B-B14F-4D97-AF65-F5344CB8AC3E}">
        <p14:creationId xmlns:p14="http://schemas.microsoft.com/office/powerpoint/2010/main" val="93088685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301</Words>
  <Application>Microsoft Macintosh PowerPoint</Application>
  <PresentationFormat>Widescreen</PresentationFormat>
  <Paragraphs>53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Helvetica</vt:lpstr>
      <vt:lpstr>Calibri</vt:lpstr>
      <vt:lpstr>Helvetica Neue</vt:lpstr>
      <vt:lpstr>Helvetica Neue Light</vt:lpstr>
      <vt:lpstr>Georgia</vt:lpstr>
      <vt:lpstr>Arial</vt:lpstr>
      <vt:lpstr>1_Custom Design</vt:lpstr>
      <vt:lpstr>Office Theme</vt:lpstr>
      <vt:lpstr>Custom Design</vt:lpstr>
      <vt:lpstr>PowerPoint Presentation</vt:lpstr>
      <vt:lpstr>PowerPoint Presentation</vt:lpstr>
      <vt:lpstr>Module 2a Lab</vt:lpstr>
      <vt:lpstr>Learning Objectives</vt:lpstr>
      <vt:lpstr>Pancreatic Ductal Carcinoma (PDAC)</vt:lpstr>
      <vt:lpstr>Molecular subtypes in PDAC</vt:lpstr>
      <vt:lpstr>Moffitt subtyping has prognostic relevance</vt:lpstr>
      <vt:lpstr>Differential (gene) expression</vt:lpstr>
      <vt:lpstr>Let’s get started</vt:lpstr>
      <vt:lpstr>Information and data sources</vt:lpstr>
      <vt:lpstr>We’ll take lunch break after Lab 2a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Nia Hughes</dc:creator>
  <cp:lastModifiedBy>Constance Li</cp:lastModifiedBy>
  <cp:revision>1</cp:revision>
  <cp:lastPrinted>2026-05-10T04:14:53Z</cp:lastPrinted>
  <dcterms:created xsi:type="dcterms:W3CDTF">2025-05-15T14:28:53Z</dcterms:created>
  <dcterms:modified xsi:type="dcterms:W3CDTF">2026-05-10T04:14:55Z</dcterms:modified>
</cp:coreProperties>
</file>