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Lst>
  <p:notesMasterIdLst>
    <p:notesMasterId r:id="rId34"/>
  </p:notesMasterIdLst>
  <p:sldIdLst>
    <p:sldId id="256" r:id="rId4"/>
    <p:sldId id="257" r:id="rId5"/>
    <p:sldId id="258" r:id="rId6"/>
    <p:sldId id="259" r:id="rId7"/>
    <p:sldId id="284" r:id="rId8"/>
    <p:sldId id="288" r:id="rId9"/>
    <p:sldId id="306" r:id="rId10"/>
    <p:sldId id="285" r:id="rId11"/>
    <p:sldId id="286" r:id="rId12"/>
    <p:sldId id="287" r:id="rId13"/>
    <p:sldId id="289" r:id="rId14"/>
    <p:sldId id="290" r:id="rId15"/>
    <p:sldId id="291" r:id="rId16"/>
    <p:sldId id="293" r:id="rId17"/>
    <p:sldId id="292" r:id="rId18"/>
    <p:sldId id="294" r:id="rId19"/>
    <p:sldId id="296" r:id="rId20"/>
    <p:sldId id="297" r:id="rId21"/>
    <p:sldId id="298" r:id="rId22"/>
    <p:sldId id="295" r:id="rId23"/>
    <p:sldId id="299" r:id="rId24"/>
    <p:sldId id="300" r:id="rId25"/>
    <p:sldId id="301" r:id="rId26"/>
    <p:sldId id="302" r:id="rId27"/>
    <p:sldId id="303" r:id="rId28"/>
    <p:sldId id="283" r:id="rId29"/>
    <p:sldId id="304" r:id="rId30"/>
    <p:sldId id="307" r:id="rId31"/>
    <p:sldId id="305" r:id="rId32"/>
    <p:sldId id="282" r:id="rId33"/>
  </p:sldIdLst>
  <p:sldSz cx="12192000" cy="6858000"/>
  <p:notesSz cx="6858000" cy="9144000"/>
  <p:embeddedFontLst>
    <p:embeddedFont>
      <p:font typeface="Cambria Math" panose="02040503050406030204" pitchFamily="18" charset="0"/>
      <p:regular r:id="rId35"/>
    </p:embeddedFont>
    <p:embeddedFont>
      <p:font typeface="Consolas" panose="020B0609020204030204" pitchFamily="49" charset="0"/>
      <p:regular r:id="rId36"/>
      <p:bold r:id="rId37"/>
      <p:italic r:id="rId38"/>
      <p:boldItalic r:id="rId39"/>
    </p:embeddedFont>
    <p:embeddedFont>
      <p:font typeface="Helvetica Neue" panose="02000503000000020004" pitchFamily="2" charset="0"/>
      <p:regular r:id="rId40"/>
      <p:bold r:id="rId41"/>
      <p:italic r:id="rId42"/>
      <p:boldItalic r:id="rId43"/>
    </p:embeddedFont>
    <p:embeddedFont>
      <p:font typeface="Helvetica Neue Light" panose="02000403000000020004"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m5p0sFla+MxxOjxxF7j+6BRHd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52FDF-25CC-5B4C-9F15-616BA1EF8952}" v="590" dt="2026-05-09T19:40:54.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7"/>
    <p:restoredTop sz="87068"/>
  </p:normalViewPr>
  <p:slideViewPr>
    <p:cSldViewPr snapToGrid="0">
      <p:cViewPr varScale="1">
        <p:scale>
          <a:sx n="188" d="100"/>
          <a:sy n="188" d="100"/>
        </p:scale>
        <p:origin x="13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Li" userId="8478e9414dc337a2" providerId="LiveId" clId="{C43F1DE0-AE6F-5401-86D2-05D412252A39}"/>
    <pc:docChg chg="undo redo custSel addSld delSld modSld sldOrd">
      <pc:chgData name="Connie Li" userId="8478e9414dc337a2" providerId="LiveId" clId="{C43F1DE0-AE6F-5401-86D2-05D412252A39}" dt="2026-05-09T19:40:54.677" v="10999"/>
      <pc:docMkLst>
        <pc:docMk/>
      </pc:docMkLst>
      <pc:sldChg chg="addSp delSp modSp mod">
        <pc:chgData name="Connie Li" userId="8478e9414dc337a2" providerId="LiveId" clId="{C43F1DE0-AE6F-5401-86D2-05D412252A39}" dt="2026-04-16T22:27:56.736" v="1935" actId="20577"/>
        <pc:sldMkLst>
          <pc:docMk/>
          <pc:sldMk cId="0" sldId="258"/>
        </pc:sldMkLst>
        <pc:spChg chg="mod">
          <ac:chgData name="Connie Li" userId="8478e9414dc337a2" providerId="LiveId" clId="{C43F1DE0-AE6F-5401-86D2-05D412252A39}" dt="2026-04-16T22:27:56.736" v="1935" actId="20577"/>
          <ac:spMkLst>
            <pc:docMk/>
            <pc:sldMk cId="0" sldId="258"/>
            <ac:spMk id="84" creationId="{00000000-0000-0000-0000-000000000000}"/>
          </ac:spMkLst>
        </pc:spChg>
        <pc:picChg chg="add mod modCrop">
          <ac:chgData name="Connie Li" userId="8478e9414dc337a2" providerId="LiveId" clId="{C43F1DE0-AE6F-5401-86D2-05D412252A39}" dt="2026-04-16T19:52:31.959" v="1903" actId="1076"/>
          <ac:picMkLst>
            <pc:docMk/>
            <pc:sldMk cId="0" sldId="258"/>
            <ac:picMk id="2" creationId="{73D79430-1CEF-715A-1610-DC1A32605EB9}"/>
          </ac:picMkLst>
        </pc:picChg>
        <pc:picChg chg="add mod">
          <ac:chgData name="Connie Li" userId="8478e9414dc337a2" providerId="LiveId" clId="{C43F1DE0-AE6F-5401-86D2-05D412252A39}" dt="2026-04-16T19:52:31.959" v="1903" actId="1076"/>
          <ac:picMkLst>
            <pc:docMk/>
            <pc:sldMk cId="0" sldId="258"/>
            <ac:picMk id="1026" creationId="{7313683A-5F05-61C7-38AF-93B200654312}"/>
          </ac:picMkLst>
        </pc:picChg>
      </pc:sldChg>
      <pc:sldChg chg="modSp mod">
        <pc:chgData name="Connie Li" userId="8478e9414dc337a2" providerId="LiveId" clId="{C43F1DE0-AE6F-5401-86D2-05D412252A39}" dt="2026-05-09T19:09:36.504" v="10041" actId="20577"/>
        <pc:sldMkLst>
          <pc:docMk/>
          <pc:sldMk cId="0" sldId="259"/>
        </pc:sldMkLst>
        <pc:spChg chg="mod">
          <ac:chgData name="Connie Li" userId="8478e9414dc337a2" providerId="LiveId" clId="{C43F1DE0-AE6F-5401-86D2-05D412252A39}" dt="2026-05-09T19:09:36.504" v="10041" actId="20577"/>
          <ac:spMkLst>
            <pc:docMk/>
            <pc:sldMk cId="0" sldId="259"/>
            <ac:spMk id="94" creationId="{00000000-0000-0000-0000-000000000000}"/>
          </ac:spMkLst>
        </pc:spChg>
      </pc:sldChg>
      <pc:sldChg chg="del">
        <pc:chgData name="Connie Li" userId="8478e9414dc337a2" providerId="LiveId" clId="{C43F1DE0-AE6F-5401-86D2-05D412252A39}" dt="2026-05-09T19:40:17.311" v="10993" actId="2696"/>
        <pc:sldMkLst>
          <pc:docMk/>
          <pc:sldMk cId="0" sldId="261"/>
        </pc:sldMkLst>
      </pc:sldChg>
      <pc:sldChg chg="addSp modSp new del mod ord">
        <pc:chgData name="Connie Li" userId="8478e9414dc337a2" providerId="LiveId" clId="{C43F1DE0-AE6F-5401-86D2-05D412252A39}" dt="2026-05-09T19:40:17.116" v="10992" actId="2696"/>
        <pc:sldMkLst>
          <pc:docMk/>
          <pc:sldMk cId="1712243062" sldId="280"/>
        </pc:sldMkLst>
        <pc:spChg chg="mod">
          <ac:chgData name="Connie Li" userId="8478e9414dc337a2" providerId="LiveId" clId="{C43F1DE0-AE6F-5401-86D2-05D412252A39}" dt="2026-04-22T18:56:39.250" v="9649" actId="20577"/>
          <ac:spMkLst>
            <pc:docMk/>
            <pc:sldMk cId="1712243062" sldId="280"/>
            <ac:spMk id="2" creationId="{A06942F9-90D1-5B71-1408-38E5CD79D4D1}"/>
          </ac:spMkLst>
        </pc:spChg>
        <pc:spChg chg="mod">
          <ac:chgData name="Connie Li" userId="8478e9414dc337a2" providerId="LiveId" clId="{C43F1DE0-AE6F-5401-86D2-05D412252A39}" dt="2026-04-16T19:33:19.176" v="1087" actId="6549"/>
          <ac:spMkLst>
            <pc:docMk/>
            <pc:sldMk cId="1712243062" sldId="280"/>
            <ac:spMk id="3" creationId="{349D742A-37A1-4B46-2C9A-6034ACFA64FB}"/>
          </ac:spMkLst>
        </pc:spChg>
      </pc:sldChg>
      <pc:sldChg chg="addSp modSp new del mod ord">
        <pc:chgData name="Connie Li" userId="8478e9414dc337a2" providerId="LiveId" clId="{C43F1DE0-AE6F-5401-86D2-05D412252A39}" dt="2026-05-09T19:40:17.116" v="10992" actId="2696"/>
        <pc:sldMkLst>
          <pc:docMk/>
          <pc:sldMk cId="3028039517" sldId="281"/>
        </pc:sldMkLst>
        <pc:spChg chg="mod">
          <ac:chgData name="Connie Li" userId="8478e9414dc337a2" providerId="LiveId" clId="{C43F1DE0-AE6F-5401-86D2-05D412252A39}" dt="2026-04-22T18:56:42.860" v="9657" actId="20577"/>
          <ac:spMkLst>
            <pc:docMk/>
            <pc:sldMk cId="3028039517" sldId="281"/>
            <ac:spMk id="2" creationId="{9EEC749E-37ED-6609-BF94-11B1EC9ABBFF}"/>
          </ac:spMkLst>
        </pc:spChg>
        <pc:spChg chg="mod">
          <ac:chgData name="Connie Li" userId="8478e9414dc337a2" providerId="LiveId" clId="{C43F1DE0-AE6F-5401-86D2-05D412252A39}" dt="2026-04-16T19:34:38.514" v="1181" actId="15"/>
          <ac:spMkLst>
            <pc:docMk/>
            <pc:sldMk cId="3028039517" sldId="281"/>
            <ac:spMk id="3" creationId="{2161E7C0-9A59-42F9-E651-1CAB10FC7BC8}"/>
          </ac:spMkLst>
        </pc:spChg>
        <pc:spChg chg="add mod">
          <ac:chgData name="Connie Li" userId="8478e9414dc337a2" providerId="LiveId" clId="{C43F1DE0-AE6F-5401-86D2-05D412252A39}" dt="2026-04-16T19:35:25.575" v="1183" actId="1076"/>
          <ac:spMkLst>
            <pc:docMk/>
            <pc:sldMk cId="3028039517" sldId="281"/>
            <ac:spMk id="4" creationId="{E1D26132-9A3C-EA8A-20A9-6262646A0044}"/>
          </ac:spMkLst>
        </pc:spChg>
        <pc:spChg chg="add mod">
          <ac:chgData name="Connie Li" userId="8478e9414dc337a2" providerId="LiveId" clId="{C43F1DE0-AE6F-5401-86D2-05D412252A39}" dt="2026-04-16T19:35:42.623" v="1187" actId="255"/>
          <ac:spMkLst>
            <pc:docMk/>
            <pc:sldMk cId="3028039517" sldId="281"/>
            <ac:spMk id="5" creationId="{B17422E9-D945-DA96-8DAD-604C69A08DE3}"/>
          </ac:spMkLst>
        </pc:spChg>
        <pc:spChg chg="add mod">
          <ac:chgData name="Connie Li" userId="8478e9414dc337a2" providerId="LiveId" clId="{C43F1DE0-AE6F-5401-86D2-05D412252A39}" dt="2026-04-16T19:35:32.006" v="1185" actId="255"/>
          <ac:spMkLst>
            <pc:docMk/>
            <pc:sldMk cId="3028039517" sldId="281"/>
            <ac:spMk id="6" creationId="{552FA953-7091-2DF1-404E-9F4350ED1A26}"/>
          </ac:spMkLst>
        </pc:spChg>
        <pc:spChg chg="add mod">
          <ac:chgData name="Connie Li" userId="8478e9414dc337a2" providerId="LiveId" clId="{C43F1DE0-AE6F-5401-86D2-05D412252A39}" dt="2026-04-16T19:35:51.180" v="1189" actId="1076"/>
          <ac:spMkLst>
            <pc:docMk/>
            <pc:sldMk cId="3028039517" sldId="281"/>
            <ac:spMk id="7" creationId="{B5BC5322-C3FD-A068-123D-C173EE685393}"/>
          </ac:spMkLst>
        </pc:spChg>
        <pc:spChg chg="add mod">
          <ac:chgData name="Connie Li" userId="8478e9414dc337a2" providerId="LiveId" clId="{C43F1DE0-AE6F-5401-86D2-05D412252A39}" dt="2026-04-16T19:35:51.180" v="1189" actId="1076"/>
          <ac:spMkLst>
            <pc:docMk/>
            <pc:sldMk cId="3028039517" sldId="281"/>
            <ac:spMk id="8" creationId="{CCE39B77-32FB-3B9D-DBE4-1E9DFC8ADBB3}"/>
          </ac:spMkLst>
        </pc:spChg>
        <pc:spChg chg="add mod">
          <ac:chgData name="Connie Li" userId="8478e9414dc337a2" providerId="LiveId" clId="{C43F1DE0-AE6F-5401-86D2-05D412252A39}" dt="2026-04-16T19:35:51.180" v="1189" actId="1076"/>
          <ac:spMkLst>
            <pc:docMk/>
            <pc:sldMk cId="3028039517" sldId="281"/>
            <ac:spMk id="9" creationId="{8E3F014F-B395-A629-4869-2EF215E1E2C5}"/>
          </ac:spMkLst>
        </pc:spChg>
      </pc:sldChg>
      <pc:sldChg chg="addSp delSp modSp new mod ord">
        <pc:chgData name="Connie Li" userId="8478e9414dc337a2" providerId="LiveId" clId="{C43F1DE0-AE6F-5401-86D2-05D412252A39}" dt="2026-04-17T19:31:51.880" v="8731" actId="20577"/>
        <pc:sldMkLst>
          <pc:docMk/>
          <pc:sldMk cId="1660599362" sldId="282"/>
        </pc:sldMkLst>
        <pc:spChg chg="mod">
          <ac:chgData name="Connie Li" userId="8478e9414dc337a2" providerId="LiveId" clId="{C43F1DE0-AE6F-5401-86D2-05D412252A39}" dt="2026-04-17T19:31:51.880" v="8731" actId="20577"/>
          <ac:spMkLst>
            <pc:docMk/>
            <pc:sldMk cId="1660599362" sldId="282"/>
            <ac:spMk id="2" creationId="{475F39A4-8E08-2D01-E508-7453A5D44100}"/>
          </ac:spMkLst>
        </pc:spChg>
        <pc:spChg chg="add mod">
          <ac:chgData name="Connie Li" userId="8478e9414dc337a2" providerId="LiveId" clId="{C43F1DE0-AE6F-5401-86D2-05D412252A39}" dt="2026-04-16T19:44:17.567" v="1482" actId="1076"/>
          <ac:spMkLst>
            <pc:docMk/>
            <pc:sldMk cId="1660599362" sldId="282"/>
            <ac:spMk id="9" creationId="{784EFBEE-D151-F0E1-A33D-004D8B204401}"/>
          </ac:spMkLst>
        </pc:spChg>
        <pc:spChg chg="add mod">
          <ac:chgData name="Connie Li" userId="8478e9414dc337a2" providerId="LiveId" clId="{C43F1DE0-AE6F-5401-86D2-05D412252A39}" dt="2026-04-16T19:44:17.567" v="1482" actId="1076"/>
          <ac:spMkLst>
            <pc:docMk/>
            <pc:sldMk cId="1660599362" sldId="282"/>
            <ac:spMk id="12" creationId="{91A47C1A-C81B-D919-49BC-49D377DAB913}"/>
          </ac:spMkLst>
        </pc:spChg>
        <pc:spChg chg="add mod">
          <ac:chgData name="Connie Li" userId="8478e9414dc337a2" providerId="LiveId" clId="{C43F1DE0-AE6F-5401-86D2-05D412252A39}" dt="2026-04-16T19:44:17.567" v="1482" actId="1076"/>
          <ac:spMkLst>
            <pc:docMk/>
            <pc:sldMk cId="1660599362" sldId="282"/>
            <ac:spMk id="13" creationId="{D0A8E922-1654-DBE5-B2C0-2BD6F61DB48E}"/>
          </ac:spMkLst>
        </pc:spChg>
        <pc:spChg chg="add mod">
          <ac:chgData name="Connie Li" userId="8478e9414dc337a2" providerId="LiveId" clId="{C43F1DE0-AE6F-5401-86D2-05D412252A39}" dt="2026-04-16T19:44:17.567" v="1482" actId="1076"/>
          <ac:spMkLst>
            <pc:docMk/>
            <pc:sldMk cId="1660599362" sldId="282"/>
            <ac:spMk id="14" creationId="{0750FEED-A1FB-ECF5-9B2E-3CFADED69647}"/>
          </ac:spMkLst>
        </pc:spChg>
        <pc:spChg chg="add mod">
          <ac:chgData name="Connie Li" userId="8478e9414dc337a2" providerId="LiveId" clId="{C43F1DE0-AE6F-5401-86D2-05D412252A39}" dt="2026-04-16T19:44:17.567" v="1482" actId="1076"/>
          <ac:spMkLst>
            <pc:docMk/>
            <pc:sldMk cId="1660599362" sldId="282"/>
            <ac:spMk id="15" creationId="{A31099FD-3752-16F6-67E2-AC8AC98D1DA1}"/>
          </ac:spMkLst>
        </pc:spChg>
        <pc:spChg chg="add mod">
          <ac:chgData name="Connie Li" userId="8478e9414dc337a2" providerId="LiveId" clId="{C43F1DE0-AE6F-5401-86D2-05D412252A39}" dt="2026-04-16T19:44:20.896" v="1483" actId="1076"/>
          <ac:spMkLst>
            <pc:docMk/>
            <pc:sldMk cId="1660599362" sldId="282"/>
            <ac:spMk id="16" creationId="{7AAED1AB-5890-5638-9F33-4E4A626770C1}"/>
          </ac:spMkLst>
        </pc:spChg>
        <pc:spChg chg="add mod">
          <ac:chgData name="Connie Li" userId="8478e9414dc337a2" providerId="LiveId" clId="{C43F1DE0-AE6F-5401-86D2-05D412252A39}" dt="2026-04-16T19:44:17.567" v="1482" actId="1076"/>
          <ac:spMkLst>
            <pc:docMk/>
            <pc:sldMk cId="1660599362" sldId="282"/>
            <ac:spMk id="17" creationId="{3EE6A749-39AF-81AC-643F-C2DB005535ED}"/>
          </ac:spMkLst>
        </pc:spChg>
        <pc:spChg chg="add mod">
          <ac:chgData name="Connie Li" userId="8478e9414dc337a2" providerId="LiveId" clId="{C43F1DE0-AE6F-5401-86D2-05D412252A39}" dt="2026-04-16T19:44:17.567" v="1482" actId="1076"/>
          <ac:spMkLst>
            <pc:docMk/>
            <pc:sldMk cId="1660599362" sldId="282"/>
            <ac:spMk id="18" creationId="{2211624D-100F-228D-36D1-92D477954974}"/>
          </ac:spMkLst>
        </pc:spChg>
        <pc:spChg chg="add mod">
          <ac:chgData name="Connie Li" userId="8478e9414dc337a2" providerId="LiveId" clId="{C43F1DE0-AE6F-5401-86D2-05D412252A39}" dt="2026-04-16T19:44:17.567" v="1482" actId="1076"/>
          <ac:spMkLst>
            <pc:docMk/>
            <pc:sldMk cId="1660599362" sldId="282"/>
            <ac:spMk id="19" creationId="{4D37FE68-5F22-6542-132A-E9D07CCC3A94}"/>
          </ac:spMkLst>
        </pc:spChg>
        <pc:spChg chg="add mod">
          <ac:chgData name="Connie Li" userId="8478e9414dc337a2" providerId="LiveId" clId="{C43F1DE0-AE6F-5401-86D2-05D412252A39}" dt="2026-04-16T19:44:17.567" v="1482" actId="1076"/>
          <ac:spMkLst>
            <pc:docMk/>
            <pc:sldMk cId="1660599362" sldId="282"/>
            <ac:spMk id="20" creationId="{F7F4A8CF-5E25-795E-4126-AF92262E5696}"/>
          </ac:spMkLst>
        </pc:spChg>
        <pc:picChg chg="add mod">
          <ac:chgData name="Connie Li" userId="8478e9414dc337a2" providerId="LiveId" clId="{C43F1DE0-AE6F-5401-86D2-05D412252A39}" dt="2026-04-16T19:43:16.782" v="1464" actId="1076"/>
          <ac:picMkLst>
            <pc:docMk/>
            <pc:sldMk cId="1660599362" sldId="282"/>
            <ac:picMk id="5" creationId="{6E3B8FA4-3A2D-4D80-2928-46D613340527}"/>
          </ac:picMkLst>
        </pc:picChg>
        <pc:picChg chg="add mod">
          <ac:chgData name="Connie Li" userId="8478e9414dc337a2" providerId="LiveId" clId="{C43F1DE0-AE6F-5401-86D2-05D412252A39}" dt="2026-04-16T19:44:17.567" v="1482" actId="1076"/>
          <ac:picMkLst>
            <pc:docMk/>
            <pc:sldMk cId="1660599362" sldId="282"/>
            <ac:picMk id="6" creationId="{1C29BC34-7EE3-D919-673D-2E7628BB1BD5}"/>
          </ac:picMkLst>
        </pc:picChg>
        <pc:picChg chg="add mod">
          <ac:chgData name="Connie Li" userId="8478e9414dc337a2" providerId="LiveId" clId="{C43F1DE0-AE6F-5401-86D2-05D412252A39}" dt="2026-04-16T19:43:16.782" v="1464" actId="1076"/>
          <ac:picMkLst>
            <pc:docMk/>
            <pc:sldMk cId="1660599362" sldId="282"/>
            <ac:picMk id="7" creationId="{92B5859A-CA40-6992-D264-4C588EE92A56}"/>
          </ac:picMkLst>
        </pc:picChg>
      </pc:sldChg>
      <pc:sldChg chg="modSp new mod">
        <pc:chgData name="Connie Li" userId="8478e9414dc337a2" providerId="LiveId" clId="{C43F1DE0-AE6F-5401-86D2-05D412252A39}" dt="2026-05-09T19:36:19.248" v="10770" actId="27636"/>
        <pc:sldMkLst>
          <pc:docMk/>
          <pc:sldMk cId="598206917" sldId="283"/>
        </pc:sldMkLst>
        <pc:spChg chg="mod">
          <ac:chgData name="Connie Li" userId="8478e9414dc337a2" providerId="LiveId" clId="{C43F1DE0-AE6F-5401-86D2-05D412252A39}" dt="2026-04-16T19:46:44.009" v="1582" actId="20577"/>
          <ac:spMkLst>
            <pc:docMk/>
            <pc:sldMk cId="598206917" sldId="283"/>
            <ac:spMk id="2" creationId="{78901D79-037A-3FF8-3405-C39605C6CA04}"/>
          </ac:spMkLst>
        </pc:spChg>
        <pc:spChg chg="mod">
          <ac:chgData name="Connie Li" userId="8478e9414dc337a2" providerId="LiveId" clId="{C43F1DE0-AE6F-5401-86D2-05D412252A39}" dt="2026-05-09T19:36:19.248" v="10770" actId="27636"/>
          <ac:spMkLst>
            <pc:docMk/>
            <pc:sldMk cId="598206917" sldId="283"/>
            <ac:spMk id="3" creationId="{3AF3BBDD-DF49-B06B-18FD-8A521FCC27CA}"/>
          </ac:spMkLst>
        </pc:spChg>
      </pc:sldChg>
      <pc:sldChg chg="addSp delSp modSp add mod modAnim">
        <pc:chgData name="Connie Li" userId="8478e9414dc337a2" providerId="LiveId" clId="{C43F1DE0-AE6F-5401-86D2-05D412252A39}" dt="2026-05-09T19:14:29.542" v="10213"/>
        <pc:sldMkLst>
          <pc:docMk/>
          <pc:sldMk cId="2464471189" sldId="284"/>
        </pc:sldMkLst>
        <pc:spChg chg="mod">
          <ac:chgData name="Connie Li" userId="8478e9414dc337a2" providerId="LiveId" clId="{C43F1DE0-AE6F-5401-86D2-05D412252A39}" dt="2026-05-09T19:10:33.935" v="10081" actId="1076"/>
          <ac:spMkLst>
            <pc:docMk/>
            <pc:sldMk cId="2464471189" sldId="284"/>
            <ac:spMk id="3" creationId="{81754528-4ABE-BB38-73A5-74F118DF4762}"/>
          </ac:spMkLst>
        </pc:spChg>
        <pc:spChg chg="mod">
          <ac:chgData name="Connie Li" userId="8478e9414dc337a2" providerId="LiveId" clId="{C43F1DE0-AE6F-5401-86D2-05D412252A39}" dt="2026-05-09T19:13:53.541" v="10206" actId="1076"/>
          <ac:spMkLst>
            <pc:docMk/>
            <pc:sldMk cId="2464471189" sldId="284"/>
            <ac:spMk id="4" creationId="{A172AB81-C7EB-BFAE-E15A-5E68A0A1BE73}"/>
          </ac:spMkLst>
        </pc:spChg>
        <pc:spChg chg="mod">
          <ac:chgData name="Connie Li" userId="8478e9414dc337a2" providerId="LiveId" clId="{C43F1DE0-AE6F-5401-86D2-05D412252A39}" dt="2026-05-09T19:13:53.541" v="10206" actId="1076"/>
          <ac:spMkLst>
            <pc:docMk/>
            <pc:sldMk cId="2464471189" sldId="284"/>
            <ac:spMk id="5" creationId="{6EF82325-AC4B-5510-6738-E6FAB8F47D2A}"/>
          </ac:spMkLst>
        </pc:spChg>
        <pc:spChg chg="mod">
          <ac:chgData name="Connie Li" userId="8478e9414dc337a2" providerId="LiveId" clId="{C43F1DE0-AE6F-5401-86D2-05D412252A39}" dt="2026-05-09T19:13:53.541" v="10206" actId="1076"/>
          <ac:spMkLst>
            <pc:docMk/>
            <pc:sldMk cId="2464471189" sldId="284"/>
            <ac:spMk id="6" creationId="{96DE36DA-CD6E-DD70-7026-E4011A7C258A}"/>
          </ac:spMkLst>
        </pc:spChg>
        <pc:spChg chg="mod">
          <ac:chgData name="Connie Li" userId="8478e9414dc337a2" providerId="LiveId" clId="{C43F1DE0-AE6F-5401-86D2-05D412252A39}" dt="2026-05-09T19:13:53.541" v="10206" actId="1076"/>
          <ac:spMkLst>
            <pc:docMk/>
            <pc:sldMk cId="2464471189" sldId="284"/>
            <ac:spMk id="7" creationId="{07338884-9E69-7FF0-2D04-23A67D748A4E}"/>
          </ac:spMkLst>
        </pc:spChg>
        <pc:spChg chg="mod">
          <ac:chgData name="Connie Li" userId="8478e9414dc337a2" providerId="LiveId" clId="{C43F1DE0-AE6F-5401-86D2-05D412252A39}" dt="2026-05-09T19:13:53.541" v="10206" actId="1076"/>
          <ac:spMkLst>
            <pc:docMk/>
            <pc:sldMk cId="2464471189" sldId="284"/>
            <ac:spMk id="8" creationId="{A789BA20-5541-386E-A571-EDCCCC983B76}"/>
          </ac:spMkLst>
        </pc:spChg>
        <pc:spChg chg="mod">
          <ac:chgData name="Connie Li" userId="8478e9414dc337a2" providerId="LiveId" clId="{C43F1DE0-AE6F-5401-86D2-05D412252A39}" dt="2026-05-09T19:13:53.541" v="10206" actId="1076"/>
          <ac:spMkLst>
            <pc:docMk/>
            <pc:sldMk cId="2464471189" sldId="284"/>
            <ac:spMk id="9" creationId="{A888F14E-20F7-398C-988C-3DA43502035E}"/>
          </ac:spMkLst>
        </pc:spChg>
        <pc:spChg chg="mod">
          <ac:chgData name="Connie Li" userId="8478e9414dc337a2" providerId="LiveId" clId="{C43F1DE0-AE6F-5401-86D2-05D412252A39}" dt="2026-05-09T19:13:53.541" v="10206" actId="1076"/>
          <ac:spMkLst>
            <pc:docMk/>
            <pc:sldMk cId="2464471189" sldId="284"/>
            <ac:spMk id="10" creationId="{17B77EC9-52E0-3A03-5430-09E122475E59}"/>
          </ac:spMkLst>
        </pc:spChg>
        <pc:spChg chg="mod">
          <ac:chgData name="Connie Li" userId="8478e9414dc337a2" providerId="LiveId" clId="{C43F1DE0-AE6F-5401-86D2-05D412252A39}" dt="2026-05-09T19:12:00.078" v="10105" actId="14100"/>
          <ac:spMkLst>
            <pc:docMk/>
            <pc:sldMk cId="2464471189" sldId="284"/>
            <ac:spMk id="11" creationId="{E126A61E-0B93-C911-2C9E-6CF90D0FC6D9}"/>
          </ac:spMkLst>
        </pc:spChg>
        <pc:spChg chg="mod">
          <ac:chgData name="Connie Li" userId="8478e9414dc337a2" providerId="LiveId" clId="{C43F1DE0-AE6F-5401-86D2-05D412252A39}" dt="2026-05-09T19:11:44.871" v="10101" actId="14100"/>
          <ac:spMkLst>
            <pc:docMk/>
            <pc:sldMk cId="2464471189" sldId="284"/>
            <ac:spMk id="12" creationId="{50B89BA8-E6BD-8A69-F152-8AFB89EE939F}"/>
          </ac:spMkLst>
        </pc:spChg>
        <pc:spChg chg="mod">
          <ac:chgData name="Connie Li" userId="8478e9414dc337a2" providerId="LiveId" clId="{C43F1DE0-AE6F-5401-86D2-05D412252A39}" dt="2026-04-17T05:02:04.125" v="2473" actId="1076"/>
          <ac:spMkLst>
            <pc:docMk/>
            <pc:sldMk cId="2464471189" sldId="284"/>
            <ac:spMk id="13" creationId="{6DC40DE7-5CAC-8E9D-1A3D-EEEBE1A80F2A}"/>
          </ac:spMkLst>
        </pc:spChg>
        <pc:spChg chg="mod">
          <ac:chgData name="Connie Li" userId="8478e9414dc337a2" providerId="LiveId" clId="{C43F1DE0-AE6F-5401-86D2-05D412252A39}" dt="2026-05-09T19:10:38.237" v="10082" actId="1076"/>
          <ac:spMkLst>
            <pc:docMk/>
            <pc:sldMk cId="2464471189" sldId="284"/>
            <ac:spMk id="14" creationId="{FA915430-F717-8096-B5AA-30AC1792F305}"/>
          </ac:spMkLst>
        </pc:spChg>
        <pc:spChg chg="mod">
          <ac:chgData name="Connie Li" userId="8478e9414dc337a2" providerId="LiveId" clId="{C43F1DE0-AE6F-5401-86D2-05D412252A39}" dt="2026-05-09T19:11:53.787" v="10103" actId="1076"/>
          <ac:spMkLst>
            <pc:docMk/>
            <pc:sldMk cId="2464471189" sldId="284"/>
            <ac:spMk id="15" creationId="{D8BB1B60-F69C-85C5-0F7D-C68F5CA82348}"/>
          </ac:spMkLst>
        </pc:spChg>
        <pc:spChg chg="mod">
          <ac:chgData name="Connie Li" userId="8478e9414dc337a2" providerId="LiveId" clId="{C43F1DE0-AE6F-5401-86D2-05D412252A39}" dt="2026-05-09T19:11:57.312" v="10104" actId="1076"/>
          <ac:spMkLst>
            <pc:docMk/>
            <pc:sldMk cId="2464471189" sldId="284"/>
            <ac:spMk id="16" creationId="{1DB1F871-91EA-02C7-90F4-170D1AF5E2F2}"/>
          </ac:spMkLst>
        </pc:spChg>
        <pc:spChg chg="mod">
          <ac:chgData name="Connie Li" userId="8478e9414dc337a2" providerId="LiveId" clId="{C43F1DE0-AE6F-5401-86D2-05D412252A39}" dt="2026-05-09T19:11:57.312" v="10104" actId="1076"/>
          <ac:spMkLst>
            <pc:docMk/>
            <pc:sldMk cId="2464471189" sldId="284"/>
            <ac:spMk id="17" creationId="{F4EDE4F5-6180-5ADD-D30C-30662366E8DE}"/>
          </ac:spMkLst>
        </pc:spChg>
        <pc:spChg chg="add mod">
          <ac:chgData name="Connie Li" userId="8478e9414dc337a2" providerId="LiveId" clId="{C43F1DE0-AE6F-5401-86D2-05D412252A39}" dt="2026-05-09T19:14:21.121" v="10211" actId="1076"/>
          <ac:spMkLst>
            <pc:docMk/>
            <pc:sldMk cId="2464471189" sldId="284"/>
            <ac:spMk id="18" creationId="{0A021321-B10B-8AB3-BFC9-EB1A65491BA2}"/>
          </ac:spMkLst>
        </pc:spChg>
        <pc:spChg chg="add mod">
          <ac:chgData name="Connie Li" userId="8478e9414dc337a2" providerId="LiveId" clId="{C43F1DE0-AE6F-5401-86D2-05D412252A39}" dt="2026-05-09T19:13:38.099" v="10200" actId="1076"/>
          <ac:spMkLst>
            <pc:docMk/>
            <pc:sldMk cId="2464471189" sldId="284"/>
            <ac:spMk id="19" creationId="{2D8CFE0E-94C6-CA55-A983-2063E8FA3908}"/>
          </ac:spMkLst>
        </pc:spChg>
      </pc:sldChg>
      <pc:sldChg chg="addSp delSp modSp new mod">
        <pc:chgData name="Connie Li" userId="8478e9414dc337a2" providerId="LiveId" clId="{C43F1DE0-AE6F-5401-86D2-05D412252A39}" dt="2026-05-08T03:19:49.423" v="9931" actId="478"/>
        <pc:sldMkLst>
          <pc:docMk/>
          <pc:sldMk cId="2038259575" sldId="285"/>
        </pc:sldMkLst>
        <pc:spChg chg="mod">
          <ac:chgData name="Connie Li" userId="8478e9414dc337a2" providerId="LiveId" clId="{C43F1DE0-AE6F-5401-86D2-05D412252A39}" dt="2026-04-17T05:05:31.567" v="2562" actId="20577"/>
          <ac:spMkLst>
            <pc:docMk/>
            <pc:sldMk cId="2038259575" sldId="285"/>
            <ac:spMk id="2" creationId="{21B0C3AE-92E2-776B-E463-273339BD5136}"/>
          </ac:spMkLst>
        </pc:spChg>
        <pc:spChg chg="mod">
          <ac:chgData name="Connie Li" userId="8478e9414dc337a2" providerId="LiveId" clId="{C43F1DE0-AE6F-5401-86D2-05D412252A39}" dt="2026-04-17T15:51:24.974" v="3835" actId="27636"/>
          <ac:spMkLst>
            <pc:docMk/>
            <pc:sldMk cId="2038259575" sldId="285"/>
            <ac:spMk id="3" creationId="{1251D309-7D99-8811-3A39-8E5A80E63C9A}"/>
          </ac:spMkLst>
        </pc:spChg>
        <pc:spChg chg="add mod">
          <ac:chgData name="Connie Li" userId="8478e9414dc337a2" providerId="LiveId" clId="{C43F1DE0-AE6F-5401-86D2-05D412252A39}" dt="2026-04-17T05:06:13.546" v="2596" actId="1076"/>
          <ac:spMkLst>
            <pc:docMk/>
            <pc:sldMk cId="2038259575" sldId="285"/>
            <ac:spMk id="5" creationId="{49151589-DCF1-0887-F340-5B2669E70068}"/>
          </ac:spMkLst>
        </pc:spChg>
        <pc:spChg chg="add del mod">
          <ac:chgData name="Connie Li" userId="8478e9414dc337a2" providerId="LiveId" clId="{C43F1DE0-AE6F-5401-86D2-05D412252A39}" dt="2026-05-08T03:19:49.423" v="9931" actId="478"/>
          <ac:spMkLst>
            <pc:docMk/>
            <pc:sldMk cId="2038259575" sldId="285"/>
            <ac:spMk id="6" creationId="{4CBDE306-B8F7-89B0-2116-A8633C32F59C}"/>
          </ac:spMkLst>
        </pc:spChg>
        <pc:picChg chg="add mod">
          <ac:chgData name="Connie Li" userId="8478e9414dc337a2" providerId="LiveId" clId="{C43F1DE0-AE6F-5401-86D2-05D412252A39}" dt="2026-04-17T15:51:47.390" v="3896" actId="1076"/>
          <ac:picMkLst>
            <pc:docMk/>
            <pc:sldMk cId="2038259575" sldId="285"/>
            <ac:picMk id="4" creationId="{50239C96-0E4D-63C1-C442-C3330B872AF1}"/>
          </ac:picMkLst>
        </pc:picChg>
      </pc:sldChg>
      <pc:sldChg chg="addSp delSp modSp new mod modAnim">
        <pc:chgData name="Connie Li" userId="8478e9414dc337a2" providerId="LiveId" clId="{C43F1DE0-AE6F-5401-86D2-05D412252A39}" dt="2026-05-09T19:17:39.669" v="10360"/>
        <pc:sldMkLst>
          <pc:docMk/>
          <pc:sldMk cId="2740921046" sldId="286"/>
        </pc:sldMkLst>
        <pc:spChg chg="mod">
          <ac:chgData name="Connie Li" userId="8478e9414dc337a2" providerId="LiveId" clId="{C43F1DE0-AE6F-5401-86D2-05D412252A39}" dt="2026-04-17T05:06:43.374" v="2620" actId="20577"/>
          <ac:spMkLst>
            <pc:docMk/>
            <pc:sldMk cId="2740921046" sldId="286"/>
            <ac:spMk id="2" creationId="{7646FBFF-D68A-31F5-7C13-524F686E2FD1}"/>
          </ac:spMkLst>
        </pc:spChg>
        <pc:spChg chg="mod">
          <ac:chgData name="Connie Li" userId="8478e9414dc337a2" providerId="LiveId" clId="{C43F1DE0-AE6F-5401-86D2-05D412252A39}" dt="2026-05-09T19:17:13.079" v="10357" actId="5793"/>
          <ac:spMkLst>
            <pc:docMk/>
            <pc:sldMk cId="2740921046" sldId="286"/>
            <ac:spMk id="3" creationId="{0D038FB5-81C5-D914-3D9E-EFA25C5C1CBA}"/>
          </ac:spMkLst>
        </pc:spChg>
        <pc:spChg chg="add mod">
          <ac:chgData name="Connie Li" userId="8478e9414dc337a2" providerId="LiveId" clId="{C43F1DE0-AE6F-5401-86D2-05D412252A39}" dt="2026-04-17T05:08:50.497" v="2629" actId="1076"/>
          <ac:spMkLst>
            <pc:docMk/>
            <pc:sldMk cId="2740921046" sldId="286"/>
            <ac:spMk id="4" creationId="{A3CC30A5-F79F-695A-A824-5A74D2DBAE74}"/>
          </ac:spMkLst>
        </pc:spChg>
        <pc:spChg chg="add mod">
          <ac:chgData name="Connie Li" userId="8478e9414dc337a2" providerId="LiveId" clId="{C43F1DE0-AE6F-5401-86D2-05D412252A39}" dt="2026-04-17T05:08:50.497" v="2629" actId="1076"/>
          <ac:spMkLst>
            <pc:docMk/>
            <pc:sldMk cId="2740921046" sldId="286"/>
            <ac:spMk id="5" creationId="{86F0E4D2-B52F-C865-DB04-98E7EF9885D0}"/>
          </ac:spMkLst>
        </pc:spChg>
        <pc:spChg chg="add mod">
          <ac:chgData name="Connie Li" userId="8478e9414dc337a2" providerId="LiveId" clId="{C43F1DE0-AE6F-5401-86D2-05D412252A39}" dt="2026-04-17T05:08:50.497" v="2629" actId="1076"/>
          <ac:spMkLst>
            <pc:docMk/>
            <pc:sldMk cId="2740921046" sldId="286"/>
            <ac:spMk id="6" creationId="{E613284D-B040-7CB6-5CDE-B8E0A4952C49}"/>
          </ac:spMkLst>
        </pc:spChg>
        <pc:spChg chg="add mod">
          <ac:chgData name="Connie Li" userId="8478e9414dc337a2" providerId="LiveId" clId="{C43F1DE0-AE6F-5401-86D2-05D412252A39}" dt="2026-04-17T05:08:50.497" v="2629" actId="1076"/>
          <ac:spMkLst>
            <pc:docMk/>
            <pc:sldMk cId="2740921046" sldId="286"/>
            <ac:spMk id="7" creationId="{F7884747-6457-A4A0-4F9D-5CCC3C6418A7}"/>
          </ac:spMkLst>
        </pc:spChg>
        <pc:spChg chg="add mod">
          <ac:chgData name="Connie Li" userId="8478e9414dc337a2" providerId="LiveId" clId="{C43F1DE0-AE6F-5401-86D2-05D412252A39}" dt="2026-04-17T05:10:34.677" v="2943" actId="1076"/>
          <ac:spMkLst>
            <pc:docMk/>
            <pc:sldMk cId="2740921046" sldId="286"/>
            <ac:spMk id="8" creationId="{394CD944-25B5-AA0C-E365-B1402CECEF0C}"/>
          </ac:spMkLst>
        </pc:spChg>
        <pc:spChg chg="add mod">
          <ac:chgData name="Connie Li" userId="8478e9414dc337a2" providerId="LiveId" clId="{C43F1DE0-AE6F-5401-86D2-05D412252A39}" dt="2026-04-17T05:10:34.677" v="2943" actId="1076"/>
          <ac:spMkLst>
            <pc:docMk/>
            <pc:sldMk cId="2740921046" sldId="286"/>
            <ac:spMk id="9" creationId="{3A296297-E65E-28EB-940B-CD309E85FD41}"/>
          </ac:spMkLst>
        </pc:spChg>
        <pc:spChg chg="add mod">
          <ac:chgData name="Connie Li" userId="8478e9414dc337a2" providerId="LiveId" clId="{C43F1DE0-AE6F-5401-86D2-05D412252A39}" dt="2026-04-17T05:10:34.677" v="2943" actId="1076"/>
          <ac:spMkLst>
            <pc:docMk/>
            <pc:sldMk cId="2740921046" sldId="286"/>
            <ac:spMk id="10" creationId="{13F3492D-BAD7-580A-44A8-653D5AA4FF00}"/>
          </ac:spMkLst>
        </pc:spChg>
        <pc:spChg chg="add mod">
          <ac:chgData name="Connie Li" userId="8478e9414dc337a2" providerId="LiveId" clId="{C43F1DE0-AE6F-5401-86D2-05D412252A39}" dt="2026-05-08T03:20:14.606" v="9937" actId="1076"/>
          <ac:spMkLst>
            <pc:docMk/>
            <pc:sldMk cId="2740921046" sldId="286"/>
            <ac:spMk id="11" creationId="{33237F0B-3A28-E788-F7CD-7A593B50C828}"/>
          </ac:spMkLst>
        </pc:spChg>
        <pc:spChg chg="add mod">
          <ac:chgData name="Connie Li" userId="8478e9414dc337a2" providerId="LiveId" clId="{C43F1DE0-AE6F-5401-86D2-05D412252A39}" dt="2026-05-08T03:20:14.606" v="9937" actId="1076"/>
          <ac:spMkLst>
            <pc:docMk/>
            <pc:sldMk cId="2740921046" sldId="286"/>
            <ac:spMk id="12" creationId="{6A0623F2-65C4-4413-8CEA-5E93B4810755}"/>
          </ac:spMkLst>
        </pc:spChg>
        <pc:spChg chg="add mod">
          <ac:chgData name="Connie Li" userId="8478e9414dc337a2" providerId="LiveId" clId="{C43F1DE0-AE6F-5401-86D2-05D412252A39}" dt="2026-05-08T03:20:14.606" v="9937" actId="1076"/>
          <ac:spMkLst>
            <pc:docMk/>
            <pc:sldMk cId="2740921046" sldId="286"/>
            <ac:spMk id="13" creationId="{256BDBB7-35DA-76E6-9A66-FF48F11D957B}"/>
          </ac:spMkLst>
        </pc:spChg>
        <pc:spChg chg="add mod">
          <ac:chgData name="Connie Li" userId="8478e9414dc337a2" providerId="LiveId" clId="{C43F1DE0-AE6F-5401-86D2-05D412252A39}" dt="2026-05-08T03:20:14.606" v="9937" actId="1076"/>
          <ac:spMkLst>
            <pc:docMk/>
            <pc:sldMk cId="2740921046" sldId="286"/>
            <ac:spMk id="14" creationId="{04ECF45E-12F8-7AE1-8FCB-848FE44B2CB5}"/>
          </ac:spMkLst>
        </pc:spChg>
        <pc:spChg chg="add mod">
          <ac:chgData name="Connie Li" userId="8478e9414dc337a2" providerId="LiveId" clId="{C43F1DE0-AE6F-5401-86D2-05D412252A39}" dt="2026-05-08T03:20:14.606" v="9937" actId="1076"/>
          <ac:spMkLst>
            <pc:docMk/>
            <pc:sldMk cId="2740921046" sldId="286"/>
            <ac:spMk id="15" creationId="{2BF28268-7656-3C8E-EA57-68071C9861C3}"/>
          </ac:spMkLst>
        </pc:spChg>
        <pc:spChg chg="add mod">
          <ac:chgData name="Connie Li" userId="8478e9414dc337a2" providerId="LiveId" clId="{C43F1DE0-AE6F-5401-86D2-05D412252A39}" dt="2026-05-08T03:20:14.606" v="9937" actId="1076"/>
          <ac:spMkLst>
            <pc:docMk/>
            <pc:sldMk cId="2740921046" sldId="286"/>
            <ac:spMk id="16" creationId="{F3CAB12A-3A8D-46F1-86D4-318CAD5CC51D}"/>
          </ac:spMkLst>
        </pc:spChg>
        <pc:spChg chg="add del mod">
          <ac:chgData name="Connie Li" userId="8478e9414dc337a2" providerId="LiveId" clId="{C43F1DE0-AE6F-5401-86D2-05D412252A39}" dt="2026-05-08T03:20:25.920" v="9943"/>
          <ac:spMkLst>
            <pc:docMk/>
            <pc:sldMk cId="2740921046" sldId="286"/>
            <ac:spMk id="17" creationId="{2C9B09A8-17A8-BDCA-58B4-A45D5814C3B9}"/>
          </ac:spMkLst>
        </pc:spChg>
      </pc:sldChg>
      <pc:sldChg chg="modSp new mod modAnim">
        <pc:chgData name="Connie Li" userId="8478e9414dc337a2" providerId="LiveId" clId="{C43F1DE0-AE6F-5401-86D2-05D412252A39}" dt="2026-05-08T03:20:32.567" v="9946"/>
        <pc:sldMkLst>
          <pc:docMk/>
          <pc:sldMk cId="2831982066" sldId="287"/>
        </pc:sldMkLst>
        <pc:spChg chg="mod">
          <ac:chgData name="Connie Li" userId="8478e9414dc337a2" providerId="LiveId" clId="{C43F1DE0-AE6F-5401-86D2-05D412252A39}" dt="2026-04-17T15:59:49.641" v="4083" actId="20577"/>
          <ac:spMkLst>
            <pc:docMk/>
            <pc:sldMk cId="2831982066" sldId="287"/>
            <ac:spMk id="2" creationId="{D01707F9-03C2-6C78-A0D6-8A064B41806A}"/>
          </ac:spMkLst>
        </pc:spChg>
        <pc:spChg chg="mod">
          <ac:chgData name="Connie Li" userId="8478e9414dc337a2" providerId="LiveId" clId="{C43F1DE0-AE6F-5401-86D2-05D412252A39}" dt="2026-04-17T15:59:46.368" v="4078" actId="20577"/>
          <ac:spMkLst>
            <pc:docMk/>
            <pc:sldMk cId="2831982066" sldId="287"/>
            <ac:spMk id="3" creationId="{9D142959-39BE-ABCD-EF2D-745A48BAD856}"/>
          </ac:spMkLst>
        </pc:spChg>
      </pc:sldChg>
      <pc:sldChg chg="modSp new mod modAnim">
        <pc:chgData name="Connie Li" userId="8478e9414dc337a2" providerId="LiveId" clId="{C43F1DE0-AE6F-5401-86D2-05D412252A39}" dt="2026-05-08T03:19:38.146" v="9930"/>
        <pc:sldMkLst>
          <pc:docMk/>
          <pc:sldMk cId="1986390835" sldId="288"/>
        </pc:sldMkLst>
        <pc:spChg chg="mod">
          <ac:chgData name="Connie Li" userId="8478e9414dc337a2" providerId="LiveId" clId="{C43F1DE0-AE6F-5401-86D2-05D412252A39}" dt="2026-04-17T15:47:20.463" v="3002" actId="20577"/>
          <ac:spMkLst>
            <pc:docMk/>
            <pc:sldMk cId="1986390835" sldId="288"/>
            <ac:spMk id="2" creationId="{91743F93-2644-E9ED-E2E8-0B6E31E0535C}"/>
          </ac:spMkLst>
        </pc:spChg>
        <pc:spChg chg="mod">
          <ac:chgData name="Connie Li" userId="8478e9414dc337a2" providerId="LiveId" clId="{C43F1DE0-AE6F-5401-86D2-05D412252A39}" dt="2026-04-17T15:50:53.415" v="3829" actId="114"/>
          <ac:spMkLst>
            <pc:docMk/>
            <pc:sldMk cId="1986390835" sldId="288"/>
            <ac:spMk id="3" creationId="{6F4CBF3C-4B26-FE5D-519F-177620E0B1D5}"/>
          </ac:spMkLst>
        </pc:spChg>
      </pc:sldChg>
      <pc:sldChg chg="addSp delSp modSp new mod modAnim">
        <pc:chgData name="Connie Li" userId="8478e9414dc337a2" providerId="LiveId" clId="{C43F1DE0-AE6F-5401-86D2-05D412252A39}" dt="2026-05-09T19:26:45.637" v="10418" actId="20577"/>
        <pc:sldMkLst>
          <pc:docMk/>
          <pc:sldMk cId="372550229" sldId="289"/>
        </pc:sldMkLst>
        <pc:spChg chg="mod">
          <ac:chgData name="Connie Li" userId="8478e9414dc337a2" providerId="LiveId" clId="{C43F1DE0-AE6F-5401-86D2-05D412252A39}" dt="2026-04-17T17:23:59.860" v="6167" actId="20577"/>
          <ac:spMkLst>
            <pc:docMk/>
            <pc:sldMk cId="372550229" sldId="289"/>
            <ac:spMk id="2" creationId="{17EBD33B-E59B-4D40-36FE-FCF1FFCAB896}"/>
          </ac:spMkLst>
        </pc:spChg>
        <pc:spChg chg="mod">
          <ac:chgData name="Connie Li" userId="8478e9414dc337a2" providerId="LiveId" clId="{C43F1DE0-AE6F-5401-86D2-05D412252A39}" dt="2026-05-09T19:26:45.637" v="10418" actId="20577"/>
          <ac:spMkLst>
            <pc:docMk/>
            <pc:sldMk cId="372550229" sldId="289"/>
            <ac:spMk id="3" creationId="{A456C2EA-9508-B44F-5DB4-BC2F30CAFE42}"/>
          </ac:spMkLst>
        </pc:spChg>
      </pc:sldChg>
      <pc:sldChg chg="addSp delSp modSp new mod modAnim">
        <pc:chgData name="Connie Li" userId="8478e9414dc337a2" providerId="LiveId" clId="{C43F1DE0-AE6F-5401-86D2-05D412252A39}" dt="2026-05-09T19:19:28.241" v="10373"/>
        <pc:sldMkLst>
          <pc:docMk/>
          <pc:sldMk cId="2392077144" sldId="290"/>
        </pc:sldMkLst>
        <pc:spChg chg="mod">
          <ac:chgData name="Connie Li" userId="8478e9414dc337a2" providerId="LiveId" clId="{C43F1DE0-AE6F-5401-86D2-05D412252A39}" dt="2026-04-17T16:24:01.845" v="4717" actId="20577"/>
          <ac:spMkLst>
            <pc:docMk/>
            <pc:sldMk cId="2392077144" sldId="290"/>
            <ac:spMk id="2" creationId="{4068981A-FCAA-B4DB-DC2D-A241B15AAD8C}"/>
          </ac:spMkLst>
        </pc:spChg>
        <pc:spChg chg="add mod">
          <ac:chgData name="Connie Li" userId="8478e9414dc337a2" providerId="LiveId" clId="{C43F1DE0-AE6F-5401-86D2-05D412252A39}" dt="2026-05-09T19:19:00.851" v="10369" actId="14100"/>
          <ac:spMkLst>
            <pc:docMk/>
            <pc:sldMk cId="2392077144" sldId="290"/>
            <ac:spMk id="3" creationId="{4B36D6E0-CD13-A8E4-6038-F86222BA7414}"/>
          </ac:spMkLst>
        </pc:spChg>
        <pc:spChg chg="mod">
          <ac:chgData name="Connie Li" userId="8478e9414dc337a2" providerId="LiveId" clId="{C43F1DE0-AE6F-5401-86D2-05D412252A39}" dt="2026-04-17T16:23:51.756" v="4689"/>
          <ac:spMkLst>
            <pc:docMk/>
            <pc:sldMk cId="2392077144" sldId="290"/>
            <ac:spMk id="7" creationId="{751A6392-3684-D221-8B14-7B5B5425BCB5}"/>
          </ac:spMkLst>
        </pc:spChg>
        <pc:spChg chg="mod">
          <ac:chgData name="Connie Li" userId="8478e9414dc337a2" providerId="LiveId" clId="{C43F1DE0-AE6F-5401-86D2-05D412252A39}" dt="2026-04-17T16:23:51.756" v="4689"/>
          <ac:spMkLst>
            <pc:docMk/>
            <pc:sldMk cId="2392077144" sldId="290"/>
            <ac:spMk id="8" creationId="{593C11A2-CFC7-0F84-C8C1-7D6F8049EFB2}"/>
          </ac:spMkLst>
        </pc:spChg>
        <pc:spChg chg="mod">
          <ac:chgData name="Connie Li" userId="8478e9414dc337a2" providerId="LiveId" clId="{C43F1DE0-AE6F-5401-86D2-05D412252A39}" dt="2026-04-17T16:23:51.756" v="4689"/>
          <ac:spMkLst>
            <pc:docMk/>
            <pc:sldMk cId="2392077144" sldId="290"/>
            <ac:spMk id="13" creationId="{F557F254-3E8A-8E6F-C8C5-B1A2507B10A8}"/>
          </ac:spMkLst>
        </pc:spChg>
        <pc:spChg chg="mod">
          <ac:chgData name="Connie Li" userId="8478e9414dc337a2" providerId="LiveId" clId="{C43F1DE0-AE6F-5401-86D2-05D412252A39}" dt="2026-04-17T16:23:51.756" v="4689"/>
          <ac:spMkLst>
            <pc:docMk/>
            <pc:sldMk cId="2392077144" sldId="290"/>
            <ac:spMk id="14" creationId="{7BBF6A39-8FFC-9D08-7932-9C7EF23266FC}"/>
          </ac:spMkLst>
        </pc:spChg>
        <pc:spChg chg="mod">
          <ac:chgData name="Connie Li" userId="8478e9414dc337a2" providerId="LiveId" clId="{C43F1DE0-AE6F-5401-86D2-05D412252A39}" dt="2026-04-17T16:33:06.797" v="4790" actId="1076"/>
          <ac:spMkLst>
            <pc:docMk/>
            <pc:sldMk cId="2392077144" sldId="290"/>
            <ac:spMk id="15" creationId="{8653FF55-7539-75F4-AF6B-3824E18E292C}"/>
          </ac:spMkLst>
        </pc:spChg>
        <pc:spChg chg="mod">
          <ac:chgData name="Connie Li" userId="8478e9414dc337a2" providerId="LiveId" clId="{C43F1DE0-AE6F-5401-86D2-05D412252A39}" dt="2026-04-17T16:33:06.797" v="4790" actId="1076"/>
          <ac:spMkLst>
            <pc:docMk/>
            <pc:sldMk cId="2392077144" sldId="290"/>
            <ac:spMk id="16" creationId="{BB7E6DB9-ADEE-4F28-4E9E-A9B428FF55BD}"/>
          </ac:spMkLst>
        </pc:spChg>
        <pc:spChg chg="mod">
          <ac:chgData name="Connie Li" userId="8478e9414dc337a2" providerId="LiveId" clId="{C43F1DE0-AE6F-5401-86D2-05D412252A39}" dt="2026-04-17T16:33:06.797" v="4790" actId="1076"/>
          <ac:spMkLst>
            <pc:docMk/>
            <pc:sldMk cId="2392077144" sldId="290"/>
            <ac:spMk id="17" creationId="{1096D5BA-0C54-04E4-DA91-FCF3384CA464}"/>
          </ac:spMkLst>
        </pc:spChg>
        <pc:spChg chg="mod">
          <ac:chgData name="Connie Li" userId="8478e9414dc337a2" providerId="LiveId" clId="{C43F1DE0-AE6F-5401-86D2-05D412252A39}" dt="2026-04-17T16:33:06.797" v="4790" actId="1076"/>
          <ac:spMkLst>
            <pc:docMk/>
            <pc:sldMk cId="2392077144" sldId="290"/>
            <ac:spMk id="18" creationId="{C098A70D-28BB-387A-1F89-591A5273F01D}"/>
          </ac:spMkLst>
        </pc:spChg>
        <pc:spChg chg="mod">
          <ac:chgData name="Connie Li" userId="8478e9414dc337a2" providerId="LiveId" clId="{C43F1DE0-AE6F-5401-86D2-05D412252A39}" dt="2026-04-17T16:33:06.797" v="4790" actId="1076"/>
          <ac:spMkLst>
            <pc:docMk/>
            <pc:sldMk cId="2392077144" sldId="290"/>
            <ac:spMk id="19" creationId="{194370C1-34C7-D5F3-7DD9-C89870EE7342}"/>
          </ac:spMkLst>
        </pc:spChg>
        <pc:spChg chg="add mod">
          <ac:chgData name="Connie Li" userId="8478e9414dc337a2" providerId="LiveId" clId="{C43F1DE0-AE6F-5401-86D2-05D412252A39}" dt="2026-04-17T16:33:09.151" v="4791" actId="1076"/>
          <ac:spMkLst>
            <pc:docMk/>
            <pc:sldMk cId="2392077144" sldId="290"/>
            <ac:spMk id="20" creationId="{5AA7E568-8FD0-3009-A0B5-0D9BB233F39B}"/>
          </ac:spMkLst>
        </pc:spChg>
        <pc:spChg chg="mod">
          <ac:chgData name="Connie Li" userId="8478e9414dc337a2" providerId="LiveId" clId="{C43F1DE0-AE6F-5401-86D2-05D412252A39}" dt="2026-04-17T16:23:51.756" v="4689"/>
          <ac:spMkLst>
            <pc:docMk/>
            <pc:sldMk cId="2392077144" sldId="290"/>
            <ac:spMk id="22" creationId="{FB93AFA7-5246-0EB1-58D6-68F26AB18766}"/>
          </ac:spMkLst>
        </pc:spChg>
        <pc:spChg chg="mod">
          <ac:chgData name="Connie Li" userId="8478e9414dc337a2" providerId="LiveId" clId="{C43F1DE0-AE6F-5401-86D2-05D412252A39}" dt="2026-04-17T16:23:51.756" v="4689"/>
          <ac:spMkLst>
            <pc:docMk/>
            <pc:sldMk cId="2392077144" sldId="290"/>
            <ac:spMk id="25" creationId="{8EE4D3DC-17C6-F839-08CA-F1281B974E62}"/>
          </ac:spMkLst>
        </pc:spChg>
        <pc:spChg chg="mod">
          <ac:chgData name="Connie Li" userId="8478e9414dc337a2" providerId="LiveId" clId="{C43F1DE0-AE6F-5401-86D2-05D412252A39}" dt="2026-04-17T16:33:06.797" v="4790" actId="1076"/>
          <ac:spMkLst>
            <pc:docMk/>
            <pc:sldMk cId="2392077144" sldId="290"/>
            <ac:spMk id="26" creationId="{8ED45004-0783-651E-C162-95AEFB26628A}"/>
          </ac:spMkLst>
        </pc:spChg>
        <pc:spChg chg="mod">
          <ac:chgData name="Connie Li" userId="8478e9414dc337a2" providerId="LiveId" clId="{C43F1DE0-AE6F-5401-86D2-05D412252A39}" dt="2026-04-17T16:32:29.443" v="4789" actId="20577"/>
          <ac:spMkLst>
            <pc:docMk/>
            <pc:sldMk cId="2392077144" sldId="290"/>
            <ac:spMk id="27" creationId="{729D5B3D-8FF5-45D9-AE4F-255B628B766E}"/>
          </ac:spMkLst>
        </pc:spChg>
        <pc:spChg chg="mod">
          <ac:chgData name="Connie Li" userId="8478e9414dc337a2" providerId="LiveId" clId="{C43F1DE0-AE6F-5401-86D2-05D412252A39}" dt="2026-04-17T16:23:51.756" v="4689"/>
          <ac:spMkLst>
            <pc:docMk/>
            <pc:sldMk cId="2392077144" sldId="290"/>
            <ac:spMk id="30" creationId="{5935688F-76B9-102E-BC97-360E14E6F337}"/>
          </ac:spMkLst>
        </pc:spChg>
        <pc:spChg chg="mod">
          <ac:chgData name="Connie Li" userId="8478e9414dc337a2" providerId="LiveId" clId="{C43F1DE0-AE6F-5401-86D2-05D412252A39}" dt="2026-04-17T16:23:51.756" v="4689"/>
          <ac:spMkLst>
            <pc:docMk/>
            <pc:sldMk cId="2392077144" sldId="290"/>
            <ac:spMk id="34" creationId="{1DE75E56-568D-9301-8C8E-8114062904FC}"/>
          </ac:spMkLst>
        </pc:spChg>
        <pc:spChg chg="add mod">
          <ac:chgData name="Connie Li" userId="8478e9414dc337a2" providerId="LiveId" clId="{C43F1DE0-AE6F-5401-86D2-05D412252A39}" dt="2026-04-17T16:23:54.454" v="4690" actId="1076"/>
          <ac:spMkLst>
            <pc:docMk/>
            <pc:sldMk cId="2392077144" sldId="290"/>
            <ac:spMk id="39" creationId="{26D920C9-A585-D686-9099-A2F9931516B8}"/>
          </ac:spMkLst>
        </pc:spChg>
        <pc:spChg chg="mod">
          <ac:chgData name="Connie Li" userId="8478e9414dc337a2" providerId="LiveId" clId="{C43F1DE0-AE6F-5401-86D2-05D412252A39}" dt="2026-04-17T16:23:54.454" v="4690" actId="1076"/>
          <ac:spMkLst>
            <pc:docMk/>
            <pc:sldMk cId="2392077144" sldId="290"/>
            <ac:spMk id="40" creationId="{91F5AB52-1A3A-E0FC-394F-7986E150C14C}"/>
          </ac:spMkLst>
        </pc:spChg>
        <pc:spChg chg="mod">
          <ac:chgData name="Connie Li" userId="8478e9414dc337a2" providerId="LiveId" clId="{C43F1DE0-AE6F-5401-86D2-05D412252A39}" dt="2026-04-17T16:23:54.454" v="4690" actId="1076"/>
          <ac:spMkLst>
            <pc:docMk/>
            <pc:sldMk cId="2392077144" sldId="290"/>
            <ac:spMk id="41" creationId="{D94297CE-8D7A-5A5E-DCEE-1EC814B886F0}"/>
          </ac:spMkLst>
        </pc:spChg>
        <pc:grpChg chg="mod">
          <ac:chgData name="Connie Li" userId="8478e9414dc337a2" providerId="LiveId" clId="{C43F1DE0-AE6F-5401-86D2-05D412252A39}" dt="2026-04-17T16:33:06.797" v="4790" actId="1076"/>
          <ac:grpSpMkLst>
            <pc:docMk/>
            <pc:sldMk cId="2392077144" sldId="290"/>
            <ac:grpSpMk id="5" creationId="{3BD89884-80AB-2B12-FDAB-DF3FED8C95BB}"/>
          </ac:grpSpMkLst>
        </pc:grpChg>
        <pc:grpChg chg="mod">
          <ac:chgData name="Connie Li" userId="8478e9414dc337a2" providerId="LiveId" clId="{C43F1DE0-AE6F-5401-86D2-05D412252A39}" dt="2026-04-17T16:33:06.797" v="4790" actId="1076"/>
          <ac:grpSpMkLst>
            <pc:docMk/>
            <pc:sldMk cId="2392077144" sldId="290"/>
            <ac:grpSpMk id="21" creationId="{08234FE6-74B4-1561-D507-552DBC9D1C7C}"/>
          </ac:grpSpMkLst>
        </pc:grpChg>
        <pc:grpChg chg="mod">
          <ac:chgData name="Connie Li" userId="8478e9414dc337a2" providerId="LiveId" clId="{C43F1DE0-AE6F-5401-86D2-05D412252A39}" dt="2026-04-17T16:33:06.797" v="4790" actId="1076"/>
          <ac:grpSpMkLst>
            <pc:docMk/>
            <pc:sldMk cId="2392077144" sldId="290"/>
            <ac:grpSpMk id="28" creationId="{056BF687-C12D-D9F4-1286-23F18627E4FC}"/>
          </ac:grpSpMkLst>
        </pc:grpChg>
        <pc:grpChg chg="mod">
          <ac:chgData name="Connie Li" userId="8478e9414dc337a2" providerId="LiveId" clId="{C43F1DE0-AE6F-5401-86D2-05D412252A39}" dt="2026-04-17T16:33:06.797" v="4790" actId="1076"/>
          <ac:grpSpMkLst>
            <pc:docMk/>
            <pc:sldMk cId="2392077144" sldId="290"/>
            <ac:grpSpMk id="33" creationId="{FEE91851-26CF-3981-F47B-435879538084}"/>
          </ac:grpSpMkLst>
        </pc:grpChg>
      </pc:sldChg>
      <pc:sldChg chg="addSp delSp modSp new mod modAnim">
        <pc:chgData name="Connie Li" userId="8478e9414dc337a2" providerId="LiveId" clId="{C43F1DE0-AE6F-5401-86D2-05D412252A39}" dt="2026-05-09T19:20:27.434" v="10380"/>
        <pc:sldMkLst>
          <pc:docMk/>
          <pc:sldMk cId="3662454032" sldId="291"/>
        </pc:sldMkLst>
        <pc:spChg chg="mod">
          <ac:chgData name="Connie Li" userId="8478e9414dc337a2" providerId="LiveId" clId="{C43F1DE0-AE6F-5401-86D2-05D412252A39}" dt="2026-04-17T16:44:50.483" v="5052" actId="20577"/>
          <ac:spMkLst>
            <pc:docMk/>
            <pc:sldMk cId="3662454032" sldId="291"/>
            <ac:spMk id="2" creationId="{63663487-B4A0-DD8E-FA64-8B4325D758DD}"/>
          </ac:spMkLst>
        </pc:spChg>
        <pc:spChg chg="add mod">
          <ac:chgData name="Connie Li" userId="8478e9414dc337a2" providerId="LiveId" clId="{C43F1DE0-AE6F-5401-86D2-05D412252A39}" dt="2026-05-08T03:22:10.883" v="9962" actId="2085"/>
          <ac:spMkLst>
            <pc:docMk/>
            <pc:sldMk cId="3662454032" sldId="291"/>
            <ac:spMk id="3" creationId="{C594C311-FE38-BF86-F24A-58C971D6F2D0}"/>
          </ac:spMkLst>
        </pc:spChg>
        <pc:spChg chg="add mod">
          <ac:chgData name="Connie Li" userId="8478e9414dc337a2" providerId="LiveId" clId="{C43F1DE0-AE6F-5401-86D2-05D412252A39}" dt="2026-04-17T16:29:47.043" v="4754" actId="1076"/>
          <ac:spMkLst>
            <pc:docMk/>
            <pc:sldMk cId="3662454032" sldId="291"/>
            <ac:spMk id="4" creationId="{63645FA8-1C37-52BA-6F8D-ABB3D5E63894}"/>
          </ac:spMkLst>
        </pc:spChg>
        <pc:spChg chg="add mod">
          <ac:chgData name="Connie Li" userId="8478e9414dc337a2" providerId="LiveId" clId="{C43F1DE0-AE6F-5401-86D2-05D412252A39}" dt="2026-05-08T03:22:15.429" v="9965" actId="14100"/>
          <ac:spMkLst>
            <pc:docMk/>
            <pc:sldMk cId="3662454032" sldId="291"/>
            <ac:spMk id="5" creationId="{DBFF20E1-929D-230B-847B-49B9EE892A65}"/>
          </ac:spMkLst>
        </pc:spChg>
        <pc:spChg chg="add mod">
          <ac:chgData name="Connie Li" userId="8478e9414dc337a2" providerId="LiveId" clId="{C43F1DE0-AE6F-5401-86D2-05D412252A39}" dt="2026-04-17T16:30:39.724" v="4764" actId="1076"/>
          <ac:spMkLst>
            <pc:docMk/>
            <pc:sldMk cId="3662454032" sldId="291"/>
            <ac:spMk id="10" creationId="{D835D855-E689-B576-6EAF-0A6DE3E3ED81}"/>
          </ac:spMkLst>
        </pc:spChg>
        <pc:spChg chg="add mod">
          <ac:chgData name="Connie Li" userId="8478e9414dc337a2" providerId="LiveId" clId="{C43F1DE0-AE6F-5401-86D2-05D412252A39}" dt="2026-04-17T16:30:39.724" v="4764" actId="1076"/>
          <ac:spMkLst>
            <pc:docMk/>
            <pc:sldMk cId="3662454032" sldId="291"/>
            <ac:spMk id="12" creationId="{62581A40-F9D1-4475-1301-4BC625AC4A66}"/>
          </ac:spMkLst>
        </pc:spChg>
        <pc:spChg chg="add mod">
          <ac:chgData name="Connie Li" userId="8478e9414dc337a2" providerId="LiveId" clId="{C43F1DE0-AE6F-5401-86D2-05D412252A39}" dt="2026-04-17T16:32:03.558" v="4770" actId="20577"/>
          <ac:spMkLst>
            <pc:docMk/>
            <pc:sldMk cId="3662454032" sldId="291"/>
            <ac:spMk id="13" creationId="{824ECF34-94BD-44DA-5096-BCD3C316576F}"/>
          </ac:spMkLst>
        </pc:spChg>
        <pc:spChg chg="add mod">
          <ac:chgData name="Connie Li" userId="8478e9414dc337a2" providerId="LiveId" clId="{C43F1DE0-AE6F-5401-86D2-05D412252A39}" dt="2026-04-17T16:32:06.119" v="4775" actId="20577"/>
          <ac:spMkLst>
            <pc:docMk/>
            <pc:sldMk cId="3662454032" sldId="291"/>
            <ac:spMk id="14" creationId="{0F20AFA7-4D23-BDFF-0739-EE2BC3B942BB}"/>
          </ac:spMkLst>
        </pc:spChg>
        <pc:spChg chg="add mod">
          <ac:chgData name="Connie Li" userId="8478e9414dc337a2" providerId="LiveId" clId="{C43F1DE0-AE6F-5401-86D2-05D412252A39}" dt="2026-04-17T16:40:04.883" v="4876" actId="20577"/>
          <ac:spMkLst>
            <pc:docMk/>
            <pc:sldMk cId="3662454032" sldId="291"/>
            <ac:spMk id="15" creationId="{97AB740F-DEB3-624C-81EB-15B54B8B736C}"/>
          </ac:spMkLst>
        </pc:spChg>
        <pc:spChg chg="add mod">
          <ac:chgData name="Connie Li" userId="8478e9414dc337a2" providerId="LiveId" clId="{C43F1DE0-AE6F-5401-86D2-05D412252A39}" dt="2026-04-17T16:44:24.863" v="5028" actId="14100"/>
          <ac:spMkLst>
            <pc:docMk/>
            <pc:sldMk cId="3662454032" sldId="291"/>
            <ac:spMk id="16" creationId="{D2D746E9-6F0C-3098-E734-7CEE3A423306}"/>
          </ac:spMkLst>
        </pc:spChg>
        <pc:picChg chg="add mod">
          <ac:chgData name="Connie Li" userId="8478e9414dc337a2" providerId="LiveId" clId="{C43F1DE0-AE6F-5401-86D2-05D412252A39}" dt="2026-05-08T03:21:54.629" v="9958" actId="732"/>
          <ac:picMkLst>
            <pc:docMk/>
            <pc:sldMk cId="3662454032" sldId="291"/>
            <ac:picMk id="9" creationId="{5898BC4A-2305-EAAB-6C39-049E2E5B38DD}"/>
          </ac:picMkLst>
        </pc:picChg>
        <pc:picChg chg="add mod">
          <ac:chgData name="Connie Li" userId="8478e9414dc337a2" providerId="LiveId" clId="{C43F1DE0-AE6F-5401-86D2-05D412252A39}" dt="2026-04-17T16:30:39.724" v="4764" actId="1076"/>
          <ac:picMkLst>
            <pc:docMk/>
            <pc:sldMk cId="3662454032" sldId="291"/>
            <ac:picMk id="11" creationId="{9E436B8F-BD13-B48B-9518-14B64733ECA4}"/>
          </ac:picMkLst>
        </pc:picChg>
        <pc:picChg chg="add mod">
          <ac:chgData name="Connie Li" userId="8478e9414dc337a2" providerId="LiveId" clId="{C43F1DE0-AE6F-5401-86D2-05D412252A39}" dt="2026-04-17T16:30:13.141" v="4762" actId="1076"/>
          <ac:picMkLst>
            <pc:docMk/>
            <pc:sldMk cId="3662454032" sldId="291"/>
            <ac:picMk id="2050" creationId="{E930ACEB-CCCF-D0A0-6C32-2A696CAC8006}"/>
          </ac:picMkLst>
        </pc:picChg>
      </pc:sldChg>
      <pc:sldChg chg="addSp modSp new add del mod addAnim delAnim modAnim">
        <pc:chgData name="Connie Li" userId="8478e9414dc337a2" providerId="LiveId" clId="{C43F1DE0-AE6F-5401-86D2-05D412252A39}" dt="2026-05-09T19:33:26.154" v="10622"/>
        <pc:sldMkLst>
          <pc:docMk/>
          <pc:sldMk cId="1455918630" sldId="292"/>
        </pc:sldMkLst>
        <pc:spChg chg="mod">
          <ac:chgData name="Connie Li" userId="8478e9414dc337a2" providerId="LiveId" clId="{C43F1DE0-AE6F-5401-86D2-05D412252A39}" dt="2026-04-17T16:46:31.623" v="5075" actId="20577"/>
          <ac:spMkLst>
            <pc:docMk/>
            <pc:sldMk cId="1455918630" sldId="292"/>
            <ac:spMk id="2" creationId="{565EE815-BC07-2B53-9FE0-EC371E1FFA43}"/>
          </ac:spMkLst>
        </pc:spChg>
        <pc:spChg chg="mod">
          <ac:chgData name="Connie Li" userId="8478e9414dc337a2" providerId="LiveId" clId="{C43F1DE0-AE6F-5401-86D2-05D412252A39}" dt="2026-05-09T19:33:22.083" v="10621" actId="20577"/>
          <ac:spMkLst>
            <pc:docMk/>
            <pc:sldMk cId="1455918630" sldId="292"/>
            <ac:spMk id="3" creationId="{6FC6DF42-E651-D603-807B-8C37358E25D0}"/>
          </ac:spMkLst>
        </pc:spChg>
        <pc:spChg chg="add mod">
          <ac:chgData name="Connie Li" userId="8478e9414dc337a2" providerId="LiveId" clId="{C43F1DE0-AE6F-5401-86D2-05D412252A39}" dt="2026-05-09T19:33:10.365" v="10617" actId="1076"/>
          <ac:spMkLst>
            <pc:docMk/>
            <pc:sldMk cId="1455918630" sldId="292"/>
            <ac:spMk id="5" creationId="{6F23DDBB-B333-F53A-E2E6-8F4E0EB17AFB}"/>
          </ac:spMkLst>
        </pc:spChg>
        <pc:spChg chg="add mod">
          <ac:chgData name="Connie Li" userId="8478e9414dc337a2" providerId="LiveId" clId="{C43F1DE0-AE6F-5401-86D2-05D412252A39}" dt="2026-04-17T17:05:02.772" v="5939" actId="1076"/>
          <ac:spMkLst>
            <pc:docMk/>
            <pc:sldMk cId="1455918630" sldId="292"/>
            <ac:spMk id="148" creationId="{924DAEAD-FE61-2CCA-CCA9-FBE577647E4B}"/>
          </ac:spMkLst>
        </pc:spChg>
        <pc:spChg chg="add mod">
          <ac:chgData name="Connie Li" userId="8478e9414dc337a2" providerId="LiveId" clId="{C43F1DE0-AE6F-5401-86D2-05D412252A39}" dt="2026-04-17T17:05:02.772" v="5939" actId="1076"/>
          <ac:spMkLst>
            <pc:docMk/>
            <pc:sldMk cId="1455918630" sldId="292"/>
            <ac:spMk id="149" creationId="{8813CAC0-BA9B-50DF-A503-49747F965620}"/>
          </ac:spMkLst>
        </pc:spChg>
        <pc:spChg chg="add mod">
          <ac:chgData name="Connie Li" userId="8478e9414dc337a2" providerId="LiveId" clId="{C43F1DE0-AE6F-5401-86D2-05D412252A39}" dt="2026-04-17T17:05:02.772" v="5939" actId="1076"/>
          <ac:spMkLst>
            <pc:docMk/>
            <pc:sldMk cId="1455918630" sldId="292"/>
            <ac:spMk id="150" creationId="{53587417-8094-1661-DABB-8A0DD255D74A}"/>
          </ac:spMkLst>
        </pc:spChg>
        <pc:spChg chg="add mod">
          <ac:chgData name="Connie Li" userId="8478e9414dc337a2" providerId="LiveId" clId="{C43F1DE0-AE6F-5401-86D2-05D412252A39}" dt="2026-04-17T17:05:02.772" v="5939" actId="1076"/>
          <ac:spMkLst>
            <pc:docMk/>
            <pc:sldMk cId="1455918630" sldId="292"/>
            <ac:spMk id="151" creationId="{A419A5EE-3D04-7E3F-7A7A-3B0666FB9E05}"/>
          </ac:spMkLst>
        </pc:spChg>
        <pc:spChg chg="add mod">
          <ac:chgData name="Connie Li" userId="8478e9414dc337a2" providerId="LiveId" clId="{C43F1DE0-AE6F-5401-86D2-05D412252A39}" dt="2026-04-17T17:28:48.227" v="6537" actId="1076"/>
          <ac:spMkLst>
            <pc:docMk/>
            <pc:sldMk cId="1455918630" sldId="292"/>
            <ac:spMk id="152" creationId="{4D63101F-AFCC-77D3-FC05-6F84EE66277B}"/>
          </ac:spMkLst>
        </pc:spChg>
        <pc:picChg chg="add mod">
          <ac:chgData name="Connie Li" userId="8478e9414dc337a2" providerId="LiveId" clId="{C43F1DE0-AE6F-5401-86D2-05D412252A39}" dt="2026-04-17T17:28:48.227" v="6537" actId="1076"/>
          <ac:picMkLst>
            <pc:docMk/>
            <pc:sldMk cId="1455918630" sldId="292"/>
            <ac:picMk id="146" creationId="{7BEF34F2-9CB1-C42E-AB14-38098A272409}"/>
          </ac:picMkLst>
        </pc:picChg>
        <pc:picChg chg="add mod">
          <ac:chgData name="Connie Li" userId="8478e9414dc337a2" providerId="LiveId" clId="{C43F1DE0-AE6F-5401-86D2-05D412252A39}" dt="2026-04-17T17:05:02.772" v="5939" actId="1076"/>
          <ac:picMkLst>
            <pc:docMk/>
            <pc:sldMk cId="1455918630" sldId="292"/>
            <ac:picMk id="147" creationId="{A4FFB026-8503-465E-D6D8-E55B6A91AAFE}"/>
          </ac:picMkLst>
        </pc:picChg>
        <pc:picChg chg="add mod">
          <ac:chgData name="Connie Li" userId="8478e9414dc337a2" providerId="LiveId" clId="{C43F1DE0-AE6F-5401-86D2-05D412252A39}" dt="2026-05-09T19:33:10.365" v="10617" actId="1076"/>
          <ac:picMkLst>
            <pc:docMk/>
            <pc:sldMk cId="1455918630" sldId="292"/>
            <ac:picMk id="1026" creationId="{85C07441-4697-551F-DCDE-6EBAF0B70D7A}"/>
          </ac:picMkLst>
        </pc:picChg>
      </pc:sldChg>
      <pc:sldChg chg="addSp delSp modSp new mod ord modAnim modNotesTx">
        <pc:chgData name="Connie Li" userId="8478e9414dc337a2" providerId="LiveId" clId="{C43F1DE0-AE6F-5401-86D2-05D412252A39}" dt="2026-05-09T19:28:09.129" v="10427"/>
        <pc:sldMkLst>
          <pc:docMk/>
          <pc:sldMk cId="2989352560" sldId="293"/>
        </pc:sldMkLst>
        <pc:spChg chg="mod">
          <ac:chgData name="Connie Li" userId="8478e9414dc337a2" providerId="LiveId" clId="{C43F1DE0-AE6F-5401-86D2-05D412252A39}" dt="2026-04-17T16:50:20.179" v="5162" actId="20577"/>
          <ac:spMkLst>
            <pc:docMk/>
            <pc:sldMk cId="2989352560" sldId="293"/>
            <ac:spMk id="2" creationId="{2F3E592F-6145-92F9-7EFF-1526319CCFF3}"/>
          </ac:spMkLst>
        </pc:spChg>
        <pc:spChg chg="add mod">
          <ac:chgData name="Connie Li" userId="8478e9414dc337a2" providerId="LiveId" clId="{C43F1DE0-AE6F-5401-86D2-05D412252A39}" dt="2026-05-09T19:25:50.006" v="10415" actId="167"/>
          <ac:spMkLst>
            <pc:docMk/>
            <pc:sldMk cId="2989352560" sldId="293"/>
            <ac:spMk id="3" creationId="{DD7D5BF8-E145-67B1-4256-F0050F93C81F}"/>
          </ac:spMkLst>
        </pc:spChg>
        <pc:spChg chg="add mod">
          <ac:chgData name="Connie Li" userId="8478e9414dc337a2" providerId="LiveId" clId="{C43F1DE0-AE6F-5401-86D2-05D412252A39}" dt="2026-04-17T17:02:42.747" v="5720" actId="1076"/>
          <ac:spMkLst>
            <pc:docMk/>
            <pc:sldMk cId="2989352560" sldId="293"/>
            <ac:spMk id="22" creationId="{19B4C84C-11BB-9209-B461-25937DEA6EBE}"/>
          </ac:spMkLst>
        </pc:spChg>
        <pc:spChg chg="add mod">
          <ac:chgData name="Connie Li" userId="8478e9414dc337a2" providerId="LiveId" clId="{C43F1DE0-AE6F-5401-86D2-05D412252A39}" dt="2026-04-17T17:02:42.747" v="5720" actId="1076"/>
          <ac:spMkLst>
            <pc:docMk/>
            <pc:sldMk cId="2989352560" sldId="293"/>
            <ac:spMk id="23" creationId="{0EA83EF3-2F57-3DA6-EBF9-A7021B2268E5}"/>
          </ac:spMkLst>
        </pc:spChg>
        <pc:spChg chg="add mod">
          <ac:chgData name="Connie Li" userId="8478e9414dc337a2" providerId="LiveId" clId="{C43F1DE0-AE6F-5401-86D2-05D412252A39}" dt="2026-04-17T17:02:42.747" v="5720" actId="1076"/>
          <ac:spMkLst>
            <pc:docMk/>
            <pc:sldMk cId="2989352560" sldId="293"/>
            <ac:spMk id="24" creationId="{DBD29ED3-5F58-4679-ACC0-9555FA8C983C}"/>
          </ac:spMkLst>
        </pc:spChg>
        <pc:spChg chg="add mod">
          <ac:chgData name="Connie Li" userId="8478e9414dc337a2" providerId="LiveId" clId="{C43F1DE0-AE6F-5401-86D2-05D412252A39}" dt="2026-04-17T17:02:42.747" v="5720" actId="1076"/>
          <ac:spMkLst>
            <pc:docMk/>
            <pc:sldMk cId="2989352560" sldId="293"/>
            <ac:spMk id="40" creationId="{47D5CBB9-F0CC-09D6-9F03-39BDF9072CB5}"/>
          </ac:spMkLst>
        </pc:spChg>
        <pc:spChg chg="add mod">
          <ac:chgData name="Connie Li" userId="8478e9414dc337a2" providerId="LiveId" clId="{C43F1DE0-AE6F-5401-86D2-05D412252A39}" dt="2026-04-17T17:02:42.747" v="5720" actId="1076"/>
          <ac:spMkLst>
            <pc:docMk/>
            <pc:sldMk cId="2989352560" sldId="293"/>
            <ac:spMk id="46" creationId="{88C0A1EA-9F77-8BD9-9835-30ECABEFA8D0}"/>
          </ac:spMkLst>
        </pc:spChg>
        <pc:spChg chg="add mod">
          <ac:chgData name="Connie Li" userId="8478e9414dc337a2" providerId="LiveId" clId="{C43F1DE0-AE6F-5401-86D2-05D412252A39}" dt="2026-04-17T17:02:42.747" v="5720" actId="1076"/>
          <ac:spMkLst>
            <pc:docMk/>
            <pc:sldMk cId="2989352560" sldId="293"/>
            <ac:spMk id="47" creationId="{5E695251-69D7-CA9E-5C0A-86DD4DF4D815}"/>
          </ac:spMkLst>
        </pc:spChg>
        <pc:spChg chg="add mod">
          <ac:chgData name="Connie Li" userId="8478e9414dc337a2" providerId="LiveId" clId="{C43F1DE0-AE6F-5401-86D2-05D412252A39}" dt="2026-04-17T16:56:01.090" v="5361" actId="1076"/>
          <ac:spMkLst>
            <pc:docMk/>
            <pc:sldMk cId="2989352560" sldId="293"/>
            <ac:spMk id="48" creationId="{1394825E-D7E4-B493-14AD-3F46586A67AF}"/>
          </ac:spMkLst>
        </pc:spChg>
        <pc:spChg chg="add mod">
          <ac:chgData name="Connie Li" userId="8478e9414dc337a2" providerId="LiveId" clId="{C43F1DE0-AE6F-5401-86D2-05D412252A39}" dt="2026-04-17T16:58:02.692" v="5401" actId="1076"/>
          <ac:spMkLst>
            <pc:docMk/>
            <pc:sldMk cId="2989352560" sldId="293"/>
            <ac:spMk id="65" creationId="{BDBC8FED-D683-A9A3-4037-D9A7C3953F63}"/>
          </ac:spMkLst>
        </pc:spChg>
        <pc:spChg chg="add mod">
          <ac:chgData name="Connie Li" userId="8478e9414dc337a2" providerId="LiveId" clId="{C43F1DE0-AE6F-5401-86D2-05D412252A39}" dt="2026-04-17T16:57:58.946" v="5400" actId="1076"/>
          <ac:spMkLst>
            <pc:docMk/>
            <pc:sldMk cId="2989352560" sldId="293"/>
            <ac:spMk id="66" creationId="{32A53A22-2301-E903-DEEC-F07805748F96}"/>
          </ac:spMkLst>
        </pc:spChg>
        <pc:spChg chg="add mod">
          <ac:chgData name="Connie Li" userId="8478e9414dc337a2" providerId="LiveId" clId="{C43F1DE0-AE6F-5401-86D2-05D412252A39}" dt="2026-04-17T17:02:42.747" v="5720" actId="1076"/>
          <ac:spMkLst>
            <pc:docMk/>
            <pc:sldMk cId="2989352560" sldId="293"/>
            <ac:spMk id="67" creationId="{0BF6A218-A5E9-9842-5852-9208BC7F0CC0}"/>
          </ac:spMkLst>
        </pc:spChg>
        <pc:spChg chg="add mod">
          <ac:chgData name="Connie Li" userId="8478e9414dc337a2" providerId="LiveId" clId="{C43F1DE0-AE6F-5401-86D2-05D412252A39}" dt="2026-04-17T17:02:42.747" v="5720" actId="1076"/>
          <ac:spMkLst>
            <pc:docMk/>
            <pc:sldMk cId="2989352560" sldId="293"/>
            <ac:spMk id="68" creationId="{EEAA4C26-9726-8F9F-9025-58204123F039}"/>
          </ac:spMkLst>
        </pc:spChg>
        <pc:spChg chg="add mod">
          <ac:chgData name="Connie Li" userId="8478e9414dc337a2" providerId="LiveId" clId="{C43F1DE0-AE6F-5401-86D2-05D412252A39}" dt="2026-04-17T17:01:36.396" v="5707" actId="692"/>
          <ac:spMkLst>
            <pc:docMk/>
            <pc:sldMk cId="2989352560" sldId="293"/>
            <ac:spMk id="69" creationId="{33C722CD-DFFA-79A6-38C0-C7C1B8246535}"/>
          </ac:spMkLst>
        </pc:spChg>
        <pc:spChg chg="add del mod">
          <ac:chgData name="Connie Li" userId="8478e9414dc337a2" providerId="LiveId" clId="{C43F1DE0-AE6F-5401-86D2-05D412252A39}" dt="2026-04-17T17:10:37.312" v="6068" actId="20577"/>
          <ac:spMkLst>
            <pc:docMk/>
            <pc:sldMk cId="2989352560" sldId="293"/>
            <ac:spMk id="70" creationId="{5CFB7562-64DA-04F1-0AA9-B90496681A3E}"/>
          </ac:spMkLst>
        </pc:spChg>
        <pc:spChg chg="add mod">
          <ac:chgData name="Connie Li" userId="8478e9414dc337a2" providerId="LiveId" clId="{C43F1DE0-AE6F-5401-86D2-05D412252A39}" dt="2026-04-17T17:02:42.747" v="5720" actId="1076"/>
          <ac:spMkLst>
            <pc:docMk/>
            <pc:sldMk cId="2989352560" sldId="293"/>
            <ac:spMk id="72" creationId="{C02BB371-3B5A-62A3-FB00-8D19FBFB46C3}"/>
          </ac:spMkLst>
        </pc:spChg>
        <pc:spChg chg="add del mod">
          <ac:chgData name="Connie Li" userId="8478e9414dc337a2" providerId="LiveId" clId="{C43F1DE0-AE6F-5401-86D2-05D412252A39}" dt="2026-05-09T19:26:06.237" v="10416" actId="478"/>
          <ac:spMkLst>
            <pc:docMk/>
            <pc:sldMk cId="2989352560" sldId="293"/>
            <ac:spMk id="75" creationId="{82D45E3E-AC43-5AD1-4890-D0657EB2F077}"/>
          </ac:spMkLst>
        </pc:spChg>
        <pc:spChg chg="add mod">
          <ac:chgData name="Connie Li" userId="8478e9414dc337a2" providerId="LiveId" clId="{C43F1DE0-AE6F-5401-86D2-05D412252A39}" dt="2026-04-17T17:02:45.815" v="5721" actId="1076"/>
          <ac:spMkLst>
            <pc:docMk/>
            <pc:sldMk cId="2989352560" sldId="293"/>
            <ac:spMk id="76" creationId="{BB8C1500-0BD3-DA52-A300-DD2FD0603F51}"/>
          </ac:spMkLst>
        </pc:spChg>
        <pc:spChg chg="add mod">
          <ac:chgData name="Connie Li" userId="8478e9414dc337a2" providerId="LiveId" clId="{C43F1DE0-AE6F-5401-86D2-05D412252A39}" dt="2026-04-17T17:03:56.527" v="5910" actId="1076"/>
          <ac:spMkLst>
            <pc:docMk/>
            <pc:sldMk cId="2989352560" sldId="293"/>
            <ac:spMk id="77" creationId="{42BF8D6E-9A76-9C3B-4BE0-46DF80AA74C1}"/>
          </ac:spMkLst>
        </pc:spChg>
        <pc:spChg chg="add mod">
          <ac:chgData name="Connie Li" userId="8478e9414dc337a2" providerId="LiveId" clId="{C43F1DE0-AE6F-5401-86D2-05D412252A39}" dt="2026-04-17T17:04:04.895" v="5912" actId="20577"/>
          <ac:spMkLst>
            <pc:docMk/>
            <pc:sldMk cId="2989352560" sldId="293"/>
            <ac:spMk id="78" creationId="{AADFC1B6-426F-DD64-0221-9E99DC15E0C9}"/>
          </ac:spMkLst>
        </pc:spChg>
        <pc:picChg chg="add mod">
          <ac:chgData name="Connie Li" userId="8478e9414dc337a2" providerId="LiveId" clId="{C43F1DE0-AE6F-5401-86D2-05D412252A39}" dt="2026-04-17T16:54:51.708" v="5306" actId="1076"/>
          <ac:picMkLst>
            <pc:docMk/>
            <pc:sldMk cId="2989352560" sldId="293"/>
            <ac:picMk id="21" creationId="{4924C734-289B-3E7B-6596-F5565DB5E0DC}"/>
          </ac:picMkLst>
        </pc:picChg>
        <pc:picChg chg="add mod">
          <ac:chgData name="Connie Li" userId="8478e9414dc337a2" providerId="LiveId" clId="{C43F1DE0-AE6F-5401-86D2-05D412252A39}" dt="2026-05-09T19:26:09.715" v="10417" actId="167"/>
          <ac:picMkLst>
            <pc:docMk/>
            <pc:sldMk cId="2989352560" sldId="293"/>
            <ac:picMk id="39" creationId="{231A046C-F927-FA1A-59B9-86FDBD59FB96}"/>
          </ac:picMkLst>
        </pc:picChg>
        <pc:cxnChg chg="add mod">
          <ac:chgData name="Connie Li" userId="8478e9414dc337a2" providerId="LiveId" clId="{C43F1DE0-AE6F-5401-86D2-05D412252A39}" dt="2026-04-17T17:01:53.945" v="5711" actId="14100"/>
          <ac:cxnSpMkLst>
            <pc:docMk/>
            <pc:sldMk cId="2989352560" sldId="293"/>
            <ac:cxnSpMk id="50" creationId="{BA3F442B-9870-1ED0-B18D-6D875DBD9757}"/>
          </ac:cxnSpMkLst>
        </pc:cxnChg>
        <pc:cxnChg chg="add mod">
          <ac:chgData name="Connie Li" userId="8478e9414dc337a2" providerId="LiveId" clId="{C43F1DE0-AE6F-5401-86D2-05D412252A39}" dt="2026-04-17T16:57:19.345" v="5396" actId="14100"/>
          <ac:cxnSpMkLst>
            <pc:docMk/>
            <pc:sldMk cId="2989352560" sldId="293"/>
            <ac:cxnSpMk id="63" creationId="{7B43528B-244C-3E28-6D79-6067A4E9B874}"/>
          </ac:cxnSpMkLst>
        </pc:cxnChg>
      </pc:sldChg>
      <pc:sldChg chg="addSp delSp modSp new mod modAnim">
        <pc:chgData name="Connie Li" userId="8478e9414dc337a2" providerId="LiveId" clId="{C43F1DE0-AE6F-5401-86D2-05D412252A39}" dt="2026-05-08T03:23:12.547" v="9973"/>
        <pc:sldMkLst>
          <pc:docMk/>
          <pc:sldMk cId="380881080" sldId="294"/>
        </pc:sldMkLst>
        <pc:spChg chg="mod">
          <ac:chgData name="Connie Li" userId="8478e9414dc337a2" providerId="LiveId" clId="{C43F1DE0-AE6F-5401-86D2-05D412252A39}" dt="2026-04-17T17:09:44.144" v="6040" actId="20577"/>
          <ac:spMkLst>
            <pc:docMk/>
            <pc:sldMk cId="380881080" sldId="294"/>
            <ac:spMk id="2" creationId="{06B4C451-AE03-02DA-4F98-B64490FF7BBA}"/>
          </ac:spMkLst>
        </pc:spChg>
        <pc:spChg chg="add mod">
          <ac:chgData name="Connie Li" userId="8478e9414dc337a2" providerId="LiveId" clId="{C43F1DE0-AE6F-5401-86D2-05D412252A39}" dt="2026-04-17T17:11:53.026" v="6084" actId="1076"/>
          <ac:spMkLst>
            <pc:docMk/>
            <pc:sldMk cId="380881080" sldId="294"/>
            <ac:spMk id="6" creationId="{8E7FEBB8-12E8-7973-C9C5-6B834FEC90C7}"/>
          </ac:spMkLst>
        </pc:spChg>
        <pc:spChg chg="add mod">
          <ac:chgData name="Connie Li" userId="8478e9414dc337a2" providerId="LiveId" clId="{C43F1DE0-AE6F-5401-86D2-05D412252A39}" dt="2026-04-17T17:11:53.026" v="6084" actId="1076"/>
          <ac:spMkLst>
            <pc:docMk/>
            <pc:sldMk cId="380881080" sldId="294"/>
            <ac:spMk id="7" creationId="{CF7A04CE-93DC-A6B9-4473-5916E6ABE310}"/>
          </ac:spMkLst>
        </pc:spChg>
        <pc:spChg chg="add mod">
          <ac:chgData name="Connie Li" userId="8478e9414dc337a2" providerId="LiveId" clId="{C43F1DE0-AE6F-5401-86D2-05D412252A39}" dt="2026-04-17T17:11:53.026" v="6084" actId="1076"/>
          <ac:spMkLst>
            <pc:docMk/>
            <pc:sldMk cId="380881080" sldId="294"/>
            <ac:spMk id="8" creationId="{76DCD1D6-DCE8-7767-2A5B-AC37FAA40C1A}"/>
          </ac:spMkLst>
        </pc:spChg>
        <pc:spChg chg="add mod">
          <ac:chgData name="Connie Li" userId="8478e9414dc337a2" providerId="LiveId" clId="{C43F1DE0-AE6F-5401-86D2-05D412252A39}" dt="2026-04-17T17:11:03.252" v="6074" actId="14100"/>
          <ac:spMkLst>
            <pc:docMk/>
            <pc:sldMk cId="380881080" sldId="294"/>
            <ac:spMk id="9" creationId="{258610D4-C23D-BD39-B1C7-C1F87771DAF4}"/>
          </ac:spMkLst>
        </pc:spChg>
        <pc:spChg chg="add mod">
          <ac:chgData name="Connie Li" userId="8478e9414dc337a2" providerId="LiveId" clId="{C43F1DE0-AE6F-5401-86D2-05D412252A39}" dt="2026-04-17T17:11:03.252" v="6074" actId="14100"/>
          <ac:spMkLst>
            <pc:docMk/>
            <pc:sldMk cId="380881080" sldId="294"/>
            <ac:spMk id="10" creationId="{82034110-2218-3238-74AE-3ED2241C05BB}"/>
          </ac:spMkLst>
        </pc:spChg>
        <pc:spChg chg="add mod">
          <ac:chgData name="Connie Li" userId="8478e9414dc337a2" providerId="LiveId" clId="{C43F1DE0-AE6F-5401-86D2-05D412252A39}" dt="2026-04-17T17:11:08.901" v="6075" actId="571"/>
          <ac:spMkLst>
            <pc:docMk/>
            <pc:sldMk cId="380881080" sldId="294"/>
            <ac:spMk id="11" creationId="{A8131BC3-6A97-DC2D-47D7-32B3999BF4EE}"/>
          </ac:spMkLst>
        </pc:spChg>
        <pc:spChg chg="add mod">
          <ac:chgData name="Connie Li" userId="8478e9414dc337a2" providerId="LiveId" clId="{C43F1DE0-AE6F-5401-86D2-05D412252A39}" dt="2026-04-17T17:11:53.026" v="6084" actId="1076"/>
          <ac:spMkLst>
            <pc:docMk/>
            <pc:sldMk cId="380881080" sldId="294"/>
            <ac:spMk id="12" creationId="{B01785B4-D6FB-069C-0053-65913DCB376D}"/>
          </ac:spMkLst>
        </pc:spChg>
        <pc:spChg chg="add mod">
          <ac:chgData name="Connie Li" userId="8478e9414dc337a2" providerId="LiveId" clId="{C43F1DE0-AE6F-5401-86D2-05D412252A39}" dt="2026-04-17T17:11:45.061" v="6082" actId="14100"/>
          <ac:spMkLst>
            <pc:docMk/>
            <pc:sldMk cId="380881080" sldId="294"/>
            <ac:spMk id="13" creationId="{3624D1DF-A105-282C-BB50-55FC8EA6A0DD}"/>
          </ac:spMkLst>
        </pc:spChg>
        <pc:picChg chg="add mod">
          <ac:chgData name="Connie Li" userId="8478e9414dc337a2" providerId="LiveId" clId="{C43F1DE0-AE6F-5401-86D2-05D412252A39}" dt="2026-04-17T17:10:04.297" v="6047" actId="1076"/>
          <ac:picMkLst>
            <pc:docMk/>
            <pc:sldMk cId="380881080" sldId="294"/>
            <ac:picMk id="4" creationId="{27E4CC36-BE32-F81E-2A69-6C7B482E500E}"/>
          </ac:picMkLst>
        </pc:picChg>
        <pc:picChg chg="add mod">
          <ac:chgData name="Connie Li" userId="8478e9414dc337a2" providerId="LiveId" clId="{C43F1DE0-AE6F-5401-86D2-05D412252A39}" dt="2026-04-17T17:11:53.026" v="6084" actId="1076"/>
          <ac:picMkLst>
            <pc:docMk/>
            <pc:sldMk cId="380881080" sldId="294"/>
            <ac:picMk id="5" creationId="{4F1BFD8A-2F14-1EA0-9EA9-6AE3674352FD}"/>
          </ac:picMkLst>
        </pc:picChg>
      </pc:sldChg>
      <pc:sldChg chg="addSp modSp new mod modAnim">
        <pc:chgData name="Connie Li" userId="8478e9414dc337a2" providerId="LiveId" clId="{C43F1DE0-AE6F-5401-86D2-05D412252A39}" dt="2026-05-08T03:24:41.632" v="10004"/>
        <pc:sldMkLst>
          <pc:docMk/>
          <pc:sldMk cId="1908769913" sldId="295"/>
        </pc:sldMkLst>
        <pc:spChg chg="mod">
          <ac:chgData name="Connie Li" userId="8478e9414dc337a2" providerId="LiveId" clId="{C43F1DE0-AE6F-5401-86D2-05D412252A39}" dt="2026-04-17T17:21:32.434" v="6104" actId="20577"/>
          <ac:spMkLst>
            <pc:docMk/>
            <pc:sldMk cId="1908769913" sldId="295"/>
            <ac:spMk id="2" creationId="{4576352A-8B5F-4C99-ADEB-4551ABBF198F}"/>
          </ac:spMkLst>
        </pc:spChg>
        <pc:spChg chg="mod">
          <ac:chgData name="Connie Li" userId="8478e9414dc337a2" providerId="LiveId" clId="{C43F1DE0-AE6F-5401-86D2-05D412252A39}" dt="2026-05-08T03:24:36.773" v="10002" actId="20577"/>
          <ac:spMkLst>
            <pc:docMk/>
            <pc:sldMk cId="1908769913" sldId="295"/>
            <ac:spMk id="3" creationId="{5DEF627E-05F6-7279-B823-5E504BCD4A5E}"/>
          </ac:spMkLst>
        </pc:spChg>
        <pc:spChg chg="add mod">
          <ac:chgData name="Connie Li" userId="8478e9414dc337a2" providerId="LiveId" clId="{C43F1DE0-AE6F-5401-86D2-05D412252A39}" dt="2026-04-17T17:21:52.841" v="6108" actId="1076"/>
          <ac:spMkLst>
            <pc:docMk/>
            <pc:sldMk cId="1908769913" sldId="295"/>
            <ac:spMk id="4" creationId="{CFEC80DB-E375-F8AF-475B-5ADE48B780FD}"/>
          </ac:spMkLst>
        </pc:spChg>
        <pc:spChg chg="add mod">
          <ac:chgData name="Connie Li" userId="8478e9414dc337a2" providerId="LiveId" clId="{C43F1DE0-AE6F-5401-86D2-05D412252A39}" dt="2026-04-17T17:22:56.141" v="6152" actId="255"/>
          <ac:spMkLst>
            <pc:docMk/>
            <pc:sldMk cId="1908769913" sldId="295"/>
            <ac:spMk id="5" creationId="{C5681A1C-CEFE-B219-D413-2338FD6A715B}"/>
          </ac:spMkLst>
        </pc:spChg>
        <pc:spChg chg="add mod">
          <ac:chgData name="Connie Li" userId="8478e9414dc337a2" providerId="LiveId" clId="{C43F1DE0-AE6F-5401-86D2-05D412252A39}" dt="2026-04-17T17:23:07.716" v="6155" actId="255"/>
          <ac:spMkLst>
            <pc:docMk/>
            <pc:sldMk cId="1908769913" sldId="295"/>
            <ac:spMk id="6" creationId="{157FEEC6-2C3D-922A-229D-4E54399C785B}"/>
          </ac:spMkLst>
        </pc:spChg>
        <pc:spChg chg="add mod">
          <ac:chgData name="Connie Li" userId="8478e9414dc337a2" providerId="LiveId" clId="{C43F1DE0-AE6F-5401-86D2-05D412252A39}" dt="2026-04-17T17:21:52.841" v="6108" actId="1076"/>
          <ac:spMkLst>
            <pc:docMk/>
            <pc:sldMk cId="1908769913" sldId="295"/>
            <ac:spMk id="7" creationId="{757D2133-4F9C-76B3-1FE6-9D3D35F6CB67}"/>
          </ac:spMkLst>
        </pc:spChg>
        <pc:spChg chg="add mod">
          <ac:chgData name="Connie Li" userId="8478e9414dc337a2" providerId="LiveId" clId="{C43F1DE0-AE6F-5401-86D2-05D412252A39}" dt="2026-04-17T17:22:59.719" v="6153" actId="255"/>
          <ac:spMkLst>
            <pc:docMk/>
            <pc:sldMk cId="1908769913" sldId="295"/>
            <ac:spMk id="8" creationId="{65D5ACE4-A184-CB9C-AF1F-F9D718B2F025}"/>
          </ac:spMkLst>
        </pc:spChg>
        <pc:spChg chg="add mod">
          <ac:chgData name="Connie Li" userId="8478e9414dc337a2" providerId="LiveId" clId="{C43F1DE0-AE6F-5401-86D2-05D412252A39}" dt="2026-04-17T17:23:04.560" v="6154" actId="255"/>
          <ac:spMkLst>
            <pc:docMk/>
            <pc:sldMk cId="1908769913" sldId="295"/>
            <ac:spMk id="9" creationId="{34D03379-C664-D5B4-8BB8-631A025781AB}"/>
          </ac:spMkLst>
        </pc:spChg>
      </pc:sldChg>
      <pc:sldChg chg="addSp delSp modSp new mod modAnim">
        <pc:chgData name="Connie Li" userId="8478e9414dc337a2" providerId="LiveId" clId="{C43F1DE0-AE6F-5401-86D2-05D412252A39}" dt="2026-05-08T03:23:58.236" v="9989"/>
        <pc:sldMkLst>
          <pc:docMk/>
          <pc:sldMk cId="627322446" sldId="296"/>
        </pc:sldMkLst>
        <pc:spChg chg="mod">
          <ac:chgData name="Connie Li" userId="8478e9414dc337a2" providerId="LiveId" clId="{C43F1DE0-AE6F-5401-86D2-05D412252A39}" dt="2026-04-17T17:24:08.328" v="6175" actId="20577"/>
          <ac:spMkLst>
            <pc:docMk/>
            <pc:sldMk cId="627322446" sldId="296"/>
            <ac:spMk id="2" creationId="{F4EB4572-DFA4-6B9F-594F-52DFD7C272BA}"/>
          </ac:spMkLst>
        </pc:spChg>
        <pc:spChg chg="mod">
          <ac:chgData name="Connie Li" userId="8478e9414dc337a2" providerId="LiveId" clId="{C43F1DE0-AE6F-5401-86D2-05D412252A39}" dt="2026-05-08T03:23:22.543" v="9975" actId="5793"/>
          <ac:spMkLst>
            <pc:docMk/>
            <pc:sldMk cId="627322446" sldId="296"/>
            <ac:spMk id="3" creationId="{839EA0AC-CECF-A3A2-4CDB-371B94ACA34B}"/>
          </ac:spMkLst>
        </pc:spChg>
        <pc:spChg chg="add mod">
          <ac:chgData name="Connie Li" userId="8478e9414dc337a2" providerId="LiveId" clId="{C43F1DE0-AE6F-5401-86D2-05D412252A39}" dt="2026-04-17T17:39:26.590" v="7047" actId="20577"/>
          <ac:spMkLst>
            <pc:docMk/>
            <pc:sldMk cId="627322446" sldId="296"/>
            <ac:spMk id="28" creationId="{DACA931F-76FA-7096-6CDE-2F31FE586C4D}"/>
          </ac:spMkLst>
        </pc:spChg>
        <pc:spChg chg="add mod">
          <ac:chgData name="Connie Li" userId="8478e9414dc337a2" providerId="LiveId" clId="{C43F1DE0-AE6F-5401-86D2-05D412252A39}" dt="2026-04-17T17:39:30.853" v="7048" actId="1076"/>
          <ac:spMkLst>
            <pc:docMk/>
            <pc:sldMk cId="627322446" sldId="296"/>
            <ac:spMk id="31" creationId="{E4A17B8C-9DE4-1AD6-5526-B5D4FF15DD28}"/>
          </ac:spMkLst>
        </pc:spChg>
        <pc:picChg chg="add mod">
          <ac:chgData name="Connie Li" userId="8478e9414dc337a2" providerId="LiveId" clId="{C43F1DE0-AE6F-5401-86D2-05D412252A39}" dt="2026-04-17T17:33:28.846" v="6914" actId="1076"/>
          <ac:picMkLst>
            <pc:docMk/>
            <pc:sldMk cId="627322446" sldId="296"/>
            <ac:picMk id="27" creationId="{38E96441-D82E-6DCC-B281-26A5C60100A7}"/>
          </ac:picMkLst>
        </pc:picChg>
      </pc:sldChg>
      <pc:sldChg chg="addSp delSp modSp new mod">
        <pc:chgData name="Connie Li" userId="8478e9414dc337a2" providerId="LiveId" clId="{C43F1DE0-AE6F-5401-86D2-05D412252A39}" dt="2026-04-17T17:42:51.331" v="7183" actId="14100"/>
        <pc:sldMkLst>
          <pc:docMk/>
          <pc:sldMk cId="4201182378" sldId="297"/>
        </pc:sldMkLst>
        <pc:spChg chg="mod">
          <ac:chgData name="Connie Li" userId="8478e9414dc337a2" providerId="LiveId" clId="{C43F1DE0-AE6F-5401-86D2-05D412252A39}" dt="2026-04-17T17:37:31.578" v="7000" actId="20577"/>
          <ac:spMkLst>
            <pc:docMk/>
            <pc:sldMk cId="4201182378" sldId="297"/>
            <ac:spMk id="2" creationId="{28DFCB12-135F-4765-DC40-85ECC5452F9B}"/>
          </ac:spMkLst>
        </pc:spChg>
        <pc:spChg chg="mod">
          <ac:chgData name="Connie Li" userId="8478e9414dc337a2" providerId="LiveId" clId="{C43F1DE0-AE6F-5401-86D2-05D412252A39}" dt="2026-04-17T17:42:51.331" v="7183" actId="14100"/>
          <ac:spMkLst>
            <pc:docMk/>
            <pc:sldMk cId="4201182378" sldId="297"/>
            <ac:spMk id="3" creationId="{A0BA6CBC-5D9D-9FE1-25DD-B6AE1C5091A4}"/>
          </ac:spMkLst>
        </pc:spChg>
      </pc:sldChg>
      <pc:sldChg chg="addSp delSp modSp new mod modAnim">
        <pc:chgData name="Connie Li" userId="8478e9414dc337a2" providerId="LiveId" clId="{C43F1DE0-AE6F-5401-86D2-05D412252A39}" dt="2026-05-08T03:24:23.376" v="9994"/>
        <pc:sldMkLst>
          <pc:docMk/>
          <pc:sldMk cId="3409205270" sldId="298"/>
        </pc:sldMkLst>
        <pc:spChg chg="mod">
          <ac:chgData name="Connie Li" userId="8478e9414dc337a2" providerId="LiveId" clId="{C43F1DE0-AE6F-5401-86D2-05D412252A39}" dt="2026-04-17T17:43:56.051" v="7208" actId="20577"/>
          <ac:spMkLst>
            <pc:docMk/>
            <pc:sldMk cId="3409205270" sldId="298"/>
            <ac:spMk id="2" creationId="{79F32D61-6E26-E462-F6F9-9222C102A19D}"/>
          </ac:spMkLst>
        </pc:spChg>
        <pc:spChg chg="mod">
          <ac:chgData name="Connie Li" userId="8478e9414dc337a2" providerId="LiveId" clId="{C43F1DE0-AE6F-5401-86D2-05D412252A39}" dt="2026-04-17T19:37:29.412" v="8841"/>
          <ac:spMkLst>
            <pc:docMk/>
            <pc:sldMk cId="3409205270" sldId="298"/>
            <ac:spMk id="3" creationId="{B9C25241-70F8-4B25-7C18-935C44F23207}"/>
          </ac:spMkLst>
        </pc:spChg>
        <pc:spChg chg="add mod">
          <ac:chgData name="Connie Li" userId="8478e9414dc337a2" providerId="LiveId" clId="{C43F1DE0-AE6F-5401-86D2-05D412252A39}" dt="2026-04-17T19:39:48.349" v="9024" actId="1076"/>
          <ac:spMkLst>
            <pc:docMk/>
            <pc:sldMk cId="3409205270" sldId="298"/>
            <ac:spMk id="7" creationId="{DD92D131-6BD3-CCFF-3D9D-5EA16FAED5BE}"/>
          </ac:spMkLst>
        </pc:spChg>
        <pc:spChg chg="add mod">
          <ac:chgData name="Connie Li" userId="8478e9414dc337a2" providerId="LiveId" clId="{C43F1DE0-AE6F-5401-86D2-05D412252A39}" dt="2026-04-17T19:39:48.349" v="9024" actId="1076"/>
          <ac:spMkLst>
            <pc:docMk/>
            <pc:sldMk cId="3409205270" sldId="298"/>
            <ac:spMk id="9" creationId="{D2B7DF19-BD55-2E21-5C99-DC755E1C6899}"/>
          </ac:spMkLst>
        </pc:spChg>
        <pc:spChg chg="add mod">
          <ac:chgData name="Connie Li" userId="8478e9414dc337a2" providerId="LiveId" clId="{C43F1DE0-AE6F-5401-86D2-05D412252A39}" dt="2026-04-17T19:41:44.308" v="9232" actId="1076"/>
          <ac:spMkLst>
            <pc:docMk/>
            <pc:sldMk cId="3409205270" sldId="298"/>
            <ac:spMk id="10" creationId="{E29005DF-7D61-559C-2D15-770D6367960D}"/>
          </ac:spMkLst>
        </pc:spChg>
        <pc:picChg chg="add mod modCrop">
          <ac:chgData name="Connie Li" userId="8478e9414dc337a2" providerId="LiveId" clId="{C43F1DE0-AE6F-5401-86D2-05D412252A39}" dt="2026-04-17T19:39:48.349" v="9024" actId="1076"/>
          <ac:picMkLst>
            <pc:docMk/>
            <pc:sldMk cId="3409205270" sldId="298"/>
            <ac:picMk id="5" creationId="{A4607FE1-2F8D-B892-D1F2-737B6DD7693A}"/>
          </ac:picMkLst>
        </pc:picChg>
      </pc:sldChg>
      <pc:sldChg chg="addSp modSp new mod modAnim">
        <pc:chgData name="Connie Li" userId="8478e9414dc337a2" providerId="LiveId" clId="{C43F1DE0-AE6F-5401-86D2-05D412252A39}" dt="2026-05-09T19:34:23.500" v="10625"/>
        <pc:sldMkLst>
          <pc:docMk/>
          <pc:sldMk cId="1896489772" sldId="299"/>
        </pc:sldMkLst>
        <pc:spChg chg="mod">
          <ac:chgData name="Connie Li" userId="8478e9414dc337a2" providerId="LiveId" clId="{C43F1DE0-AE6F-5401-86D2-05D412252A39}" dt="2026-04-17T17:44:30.078" v="7245" actId="20577"/>
          <ac:spMkLst>
            <pc:docMk/>
            <pc:sldMk cId="1896489772" sldId="299"/>
            <ac:spMk id="2" creationId="{32511DBC-DCF9-F435-BAA4-7E5112E715D0}"/>
          </ac:spMkLst>
        </pc:spChg>
        <pc:spChg chg="mod">
          <ac:chgData name="Connie Li" userId="8478e9414dc337a2" providerId="LiveId" clId="{C43F1DE0-AE6F-5401-86D2-05D412252A39}" dt="2026-04-17T19:20:07.258" v="7833" actId="20577"/>
          <ac:spMkLst>
            <pc:docMk/>
            <pc:sldMk cId="1896489772" sldId="299"/>
            <ac:spMk id="3" creationId="{F17911EE-6471-D76E-9A62-14748D10D71F}"/>
          </ac:spMkLst>
        </pc:spChg>
        <pc:spChg chg="add mod">
          <ac:chgData name="Connie Li" userId="8478e9414dc337a2" providerId="LiveId" clId="{C43F1DE0-AE6F-5401-86D2-05D412252A39}" dt="2026-04-17T17:44:52.992" v="7250" actId="1076"/>
          <ac:spMkLst>
            <pc:docMk/>
            <pc:sldMk cId="1896489772" sldId="299"/>
            <ac:spMk id="5" creationId="{285A8D34-4F31-B4C0-BBA2-E2EED8977A0F}"/>
          </ac:spMkLst>
        </pc:spChg>
        <pc:spChg chg="add mod">
          <ac:chgData name="Connie Li" userId="8478e9414dc337a2" providerId="LiveId" clId="{C43F1DE0-AE6F-5401-86D2-05D412252A39}" dt="2026-04-17T17:44:52.992" v="7250" actId="1076"/>
          <ac:spMkLst>
            <pc:docMk/>
            <pc:sldMk cId="1896489772" sldId="299"/>
            <ac:spMk id="6" creationId="{CA8AA05C-3884-36E8-8D48-6AABA0EA8F22}"/>
          </ac:spMkLst>
        </pc:spChg>
        <pc:graphicFrameChg chg="add mod modGraphic">
          <ac:chgData name="Connie Li" userId="8478e9414dc337a2" providerId="LiveId" clId="{C43F1DE0-AE6F-5401-86D2-05D412252A39}" dt="2026-04-17T19:19:56.612" v="7825" actId="1076"/>
          <ac:graphicFrameMkLst>
            <pc:docMk/>
            <pc:sldMk cId="1896489772" sldId="299"/>
            <ac:graphicFrameMk id="7" creationId="{D95CE8E6-2179-8876-68CC-FAEB308B084C}"/>
          </ac:graphicFrameMkLst>
        </pc:graphicFrameChg>
      </pc:sldChg>
      <pc:sldChg chg="addSp modSp new mod modAnim">
        <pc:chgData name="Connie Li" userId="8478e9414dc337a2" providerId="LiveId" clId="{C43F1DE0-AE6F-5401-86D2-05D412252A39}" dt="2026-05-08T03:25:00.598" v="10008"/>
        <pc:sldMkLst>
          <pc:docMk/>
          <pc:sldMk cId="760682967" sldId="300"/>
        </pc:sldMkLst>
        <pc:spChg chg="mod">
          <ac:chgData name="Connie Li" userId="8478e9414dc337a2" providerId="LiveId" clId="{C43F1DE0-AE6F-5401-86D2-05D412252A39}" dt="2026-04-17T17:46:54.721" v="7405" actId="20577"/>
          <ac:spMkLst>
            <pc:docMk/>
            <pc:sldMk cId="760682967" sldId="300"/>
            <ac:spMk id="2" creationId="{FA6C3DDA-2731-D17D-A2C6-638BBC15F2B8}"/>
          </ac:spMkLst>
        </pc:spChg>
        <pc:spChg chg="mod">
          <ac:chgData name="Connie Li" userId="8478e9414dc337a2" providerId="LiveId" clId="{C43F1DE0-AE6F-5401-86D2-05D412252A39}" dt="2026-04-17T17:47:12.394" v="7409" actId="27636"/>
          <ac:spMkLst>
            <pc:docMk/>
            <pc:sldMk cId="760682967" sldId="300"/>
            <ac:spMk id="3" creationId="{124C5A75-5303-98A0-9257-6D408AD51098}"/>
          </ac:spMkLst>
        </pc:spChg>
        <pc:spChg chg="add mod">
          <ac:chgData name="Connie Li" userId="8478e9414dc337a2" providerId="LiveId" clId="{C43F1DE0-AE6F-5401-86D2-05D412252A39}" dt="2026-04-17T17:47:16.583" v="7411" actId="1076"/>
          <ac:spMkLst>
            <pc:docMk/>
            <pc:sldMk cId="760682967" sldId="300"/>
            <ac:spMk id="4" creationId="{60D97F14-2D43-23A2-9944-030C5A985499}"/>
          </ac:spMkLst>
        </pc:spChg>
        <pc:spChg chg="add mod">
          <ac:chgData name="Connie Li" userId="8478e9414dc337a2" providerId="LiveId" clId="{C43F1DE0-AE6F-5401-86D2-05D412252A39}" dt="2026-04-17T19:42:09.901" v="9239" actId="255"/>
          <ac:spMkLst>
            <pc:docMk/>
            <pc:sldMk cId="760682967" sldId="300"/>
            <ac:spMk id="5" creationId="{27BBD571-1133-C123-657C-1B45791893ED}"/>
          </ac:spMkLst>
        </pc:spChg>
        <pc:spChg chg="add mod">
          <ac:chgData name="Connie Li" userId="8478e9414dc337a2" providerId="LiveId" clId="{C43F1DE0-AE6F-5401-86D2-05D412252A39}" dt="2026-04-17T19:42:34.298" v="9247" actId="1076"/>
          <ac:spMkLst>
            <pc:docMk/>
            <pc:sldMk cId="760682967" sldId="300"/>
            <ac:spMk id="6" creationId="{A282C2B5-BC90-F1FF-4734-D1653C31C1BF}"/>
          </ac:spMkLst>
        </pc:spChg>
        <pc:spChg chg="add mod">
          <ac:chgData name="Connie Li" userId="8478e9414dc337a2" providerId="LiveId" clId="{C43F1DE0-AE6F-5401-86D2-05D412252A39}" dt="2026-04-17T17:47:16.583" v="7411" actId="1076"/>
          <ac:spMkLst>
            <pc:docMk/>
            <pc:sldMk cId="760682967" sldId="300"/>
            <ac:spMk id="7" creationId="{7346547E-1629-D977-D422-9369798376C5}"/>
          </ac:spMkLst>
        </pc:spChg>
        <pc:spChg chg="add mod">
          <ac:chgData name="Connie Li" userId="8478e9414dc337a2" providerId="LiveId" clId="{C43F1DE0-AE6F-5401-86D2-05D412252A39}" dt="2026-04-17T19:42:06.849" v="9238" actId="255"/>
          <ac:spMkLst>
            <pc:docMk/>
            <pc:sldMk cId="760682967" sldId="300"/>
            <ac:spMk id="8" creationId="{9A9E611B-B7C7-72CA-A723-71A6C165968C}"/>
          </ac:spMkLst>
        </pc:spChg>
        <pc:spChg chg="add mod">
          <ac:chgData name="Connie Li" userId="8478e9414dc337a2" providerId="LiveId" clId="{C43F1DE0-AE6F-5401-86D2-05D412252A39}" dt="2026-04-17T17:47:16.583" v="7411" actId="1076"/>
          <ac:spMkLst>
            <pc:docMk/>
            <pc:sldMk cId="760682967" sldId="300"/>
            <ac:spMk id="9" creationId="{9D2334B6-4F3F-2C71-AA05-E74A26ED2B05}"/>
          </ac:spMkLst>
        </pc:spChg>
        <pc:spChg chg="add mod">
          <ac:chgData name="Connie Li" userId="8478e9414dc337a2" providerId="LiveId" clId="{C43F1DE0-AE6F-5401-86D2-05D412252A39}" dt="2026-04-17T19:42:30.435" v="9246" actId="255"/>
          <ac:spMkLst>
            <pc:docMk/>
            <pc:sldMk cId="760682967" sldId="300"/>
            <ac:spMk id="10" creationId="{C5A5C14A-7C40-256A-506C-06917E079966}"/>
          </ac:spMkLst>
        </pc:spChg>
        <pc:spChg chg="add mod">
          <ac:chgData name="Connie Li" userId="8478e9414dc337a2" providerId="LiveId" clId="{C43F1DE0-AE6F-5401-86D2-05D412252A39}" dt="2026-04-17T19:42:36.619" v="9249" actId="1076"/>
          <ac:spMkLst>
            <pc:docMk/>
            <pc:sldMk cId="760682967" sldId="300"/>
            <ac:spMk id="11" creationId="{A554CB0B-F611-49E5-5BB4-1FD57FF8768E}"/>
          </ac:spMkLst>
        </pc:spChg>
        <pc:spChg chg="add mod">
          <ac:chgData name="Connie Li" userId="8478e9414dc337a2" providerId="LiveId" clId="{C43F1DE0-AE6F-5401-86D2-05D412252A39}" dt="2026-04-17T19:42:15.651" v="9241" actId="2711"/>
          <ac:spMkLst>
            <pc:docMk/>
            <pc:sldMk cId="760682967" sldId="300"/>
            <ac:spMk id="12" creationId="{905CB867-7C6B-F4DE-ED21-19630E9BE005}"/>
          </ac:spMkLst>
        </pc:spChg>
        <pc:spChg chg="add mod">
          <ac:chgData name="Connie Li" userId="8478e9414dc337a2" providerId="LiveId" clId="{C43F1DE0-AE6F-5401-86D2-05D412252A39}" dt="2026-04-17T19:42:40.504" v="9250" actId="1076"/>
          <ac:spMkLst>
            <pc:docMk/>
            <pc:sldMk cId="760682967" sldId="300"/>
            <ac:spMk id="13" creationId="{F91A1EBC-DC84-D1BF-8178-C091D29E2895}"/>
          </ac:spMkLst>
        </pc:spChg>
        <pc:spChg chg="add mod">
          <ac:chgData name="Connie Li" userId="8478e9414dc337a2" providerId="LiveId" clId="{C43F1DE0-AE6F-5401-86D2-05D412252A39}" dt="2026-04-17T17:47:23.820" v="7413" actId="1076"/>
          <ac:spMkLst>
            <pc:docMk/>
            <pc:sldMk cId="760682967" sldId="300"/>
            <ac:spMk id="14" creationId="{04F87B00-CF51-9CD8-85BA-B1B71F928128}"/>
          </ac:spMkLst>
        </pc:spChg>
        <pc:spChg chg="add mod">
          <ac:chgData name="Connie Li" userId="8478e9414dc337a2" providerId="LiveId" clId="{C43F1DE0-AE6F-5401-86D2-05D412252A39}" dt="2026-04-17T19:43:38.683" v="9251" actId="255"/>
          <ac:spMkLst>
            <pc:docMk/>
            <pc:sldMk cId="760682967" sldId="300"/>
            <ac:spMk id="15" creationId="{CA8FDFFC-80C2-A84A-D0BF-985A37E68A40}"/>
          </ac:spMkLst>
        </pc:spChg>
        <pc:spChg chg="add mod">
          <ac:chgData name="Connie Li" userId="8478e9414dc337a2" providerId="LiveId" clId="{C43F1DE0-AE6F-5401-86D2-05D412252A39}" dt="2026-04-17T19:43:43.686" v="9252" actId="255"/>
          <ac:spMkLst>
            <pc:docMk/>
            <pc:sldMk cId="760682967" sldId="300"/>
            <ac:spMk id="16" creationId="{60E529E1-81B3-2D3C-E05C-15A82DD10825}"/>
          </ac:spMkLst>
        </pc:spChg>
      </pc:sldChg>
      <pc:sldChg chg="addSp modSp new mod modAnim">
        <pc:chgData name="Connie Li" userId="8478e9414dc337a2" providerId="LiveId" clId="{C43F1DE0-AE6F-5401-86D2-05D412252A39}" dt="2026-05-09T19:34:51.717" v="10636" actId="20577"/>
        <pc:sldMkLst>
          <pc:docMk/>
          <pc:sldMk cId="818272110" sldId="301"/>
        </pc:sldMkLst>
        <pc:spChg chg="mod">
          <ac:chgData name="Connie Li" userId="8478e9414dc337a2" providerId="LiveId" clId="{C43F1DE0-AE6F-5401-86D2-05D412252A39}" dt="2026-05-09T19:34:51.717" v="10636" actId="20577"/>
          <ac:spMkLst>
            <pc:docMk/>
            <pc:sldMk cId="818272110" sldId="301"/>
            <ac:spMk id="2" creationId="{2D154C13-76DC-3264-DD13-741D63AA579E}"/>
          </ac:spMkLst>
        </pc:spChg>
        <pc:spChg chg="mod">
          <ac:chgData name="Connie Li" userId="8478e9414dc337a2" providerId="LiveId" clId="{C43F1DE0-AE6F-5401-86D2-05D412252A39}" dt="2026-04-17T17:51:19.525" v="7665" actId="207"/>
          <ac:spMkLst>
            <pc:docMk/>
            <pc:sldMk cId="818272110" sldId="301"/>
            <ac:spMk id="3" creationId="{8A0DB199-75E3-CF42-5DAC-5DAEB05F042C}"/>
          </ac:spMkLst>
        </pc:spChg>
        <pc:spChg chg="add mod">
          <ac:chgData name="Connie Li" userId="8478e9414dc337a2" providerId="LiveId" clId="{C43F1DE0-AE6F-5401-86D2-05D412252A39}" dt="2026-05-08T03:25:06.146" v="10010" actId="1076"/>
          <ac:spMkLst>
            <pc:docMk/>
            <pc:sldMk cId="818272110" sldId="301"/>
            <ac:spMk id="6" creationId="{44C8F446-857B-9F62-4CE8-0061CB63EA0E}"/>
          </ac:spMkLst>
        </pc:spChg>
        <pc:spChg chg="add mod">
          <ac:chgData name="Connie Li" userId="8478e9414dc337a2" providerId="LiveId" clId="{C43F1DE0-AE6F-5401-86D2-05D412252A39}" dt="2026-04-17T17:52:01.897" v="7676" actId="1076"/>
          <ac:spMkLst>
            <pc:docMk/>
            <pc:sldMk cId="818272110" sldId="301"/>
            <ac:spMk id="7" creationId="{7C1F9C67-288C-7DB2-7FE1-16FA7EF9105E}"/>
          </ac:spMkLst>
        </pc:spChg>
        <pc:picChg chg="add mod">
          <ac:chgData name="Connie Li" userId="8478e9414dc337a2" providerId="LiveId" clId="{C43F1DE0-AE6F-5401-86D2-05D412252A39}" dt="2026-04-17T17:50:59.293" v="7656" actId="1076"/>
          <ac:picMkLst>
            <pc:docMk/>
            <pc:sldMk cId="818272110" sldId="301"/>
            <ac:picMk id="4" creationId="{591D3FF6-9954-B58F-08BA-6AE70E0F514E}"/>
          </ac:picMkLst>
        </pc:picChg>
        <pc:picChg chg="add mod">
          <ac:chgData name="Connie Li" userId="8478e9414dc337a2" providerId="LiveId" clId="{C43F1DE0-AE6F-5401-86D2-05D412252A39}" dt="2026-04-17T17:51:06.343" v="7662" actId="1076"/>
          <ac:picMkLst>
            <pc:docMk/>
            <pc:sldMk cId="818272110" sldId="301"/>
            <ac:picMk id="5" creationId="{D43808BE-20A5-4754-41A3-66F1457939FA}"/>
          </ac:picMkLst>
        </pc:picChg>
      </pc:sldChg>
      <pc:sldChg chg="addSp modSp new mod modAnim">
        <pc:chgData name="Connie Li" userId="8478e9414dc337a2" providerId="LiveId" clId="{C43F1DE0-AE6F-5401-86D2-05D412252A39}" dt="2026-05-09T19:35:16.055" v="10659" actId="20577"/>
        <pc:sldMkLst>
          <pc:docMk/>
          <pc:sldMk cId="3787686111" sldId="302"/>
        </pc:sldMkLst>
        <pc:spChg chg="mod">
          <ac:chgData name="Connie Li" userId="8478e9414dc337a2" providerId="LiveId" clId="{C43F1DE0-AE6F-5401-86D2-05D412252A39}" dt="2026-05-09T19:35:16.055" v="10659" actId="20577"/>
          <ac:spMkLst>
            <pc:docMk/>
            <pc:sldMk cId="3787686111" sldId="302"/>
            <ac:spMk id="2" creationId="{5537037E-63EC-D2A4-F68C-4ED364E0B985}"/>
          </ac:spMkLst>
        </pc:spChg>
        <pc:spChg chg="mod">
          <ac:chgData name="Connie Li" userId="8478e9414dc337a2" providerId="LiveId" clId="{C43F1DE0-AE6F-5401-86D2-05D412252A39}" dt="2026-04-17T19:22:39.140" v="8018" actId="27636"/>
          <ac:spMkLst>
            <pc:docMk/>
            <pc:sldMk cId="3787686111" sldId="302"/>
            <ac:spMk id="3" creationId="{7326799A-2067-18BA-6340-B4C1671F455E}"/>
          </ac:spMkLst>
        </pc:spChg>
        <pc:spChg chg="add mod">
          <ac:chgData name="Connie Li" userId="8478e9414dc337a2" providerId="LiveId" clId="{C43F1DE0-AE6F-5401-86D2-05D412252A39}" dt="2026-04-17T19:23:00.356" v="8122" actId="20577"/>
          <ac:spMkLst>
            <pc:docMk/>
            <pc:sldMk cId="3787686111" sldId="302"/>
            <ac:spMk id="5" creationId="{B9F9E644-73F1-46ED-912F-0791E6BE5FCE}"/>
          </ac:spMkLst>
        </pc:spChg>
        <pc:graphicFrameChg chg="add mod modGraphic">
          <ac:chgData name="Connie Li" userId="8478e9414dc337a2" providerId="LiveId" clId="{C43F1DE0-AE6F-5401-86D2-05D412252A39}" dt="2026-05-09T19:35:09.064" v="10639" actId="20577"/>
          <ac:graphicFrameMkLst>
            <pc:docMk/>
            <pc:sldMk cId="3787686111" sldId="302"/>
            <ac:graphicFrameMk id="4" creationId="{FE5ABD85-69AA-B755-9666-FCC1BFB155E7}"/>
          </ac:graphicFrameMkLst>
        </pc:graphicFrameChg>
      </pc:sldChg>
      <pc:sldChg chg="addSp delSp modSp new mod">
        <pc:chgData name="Connie Li" userId="8478e9414dc337a2" providerId="LiveId" clId="{C43F1DE0-AE6F-5401-86D2-05D412252A39}" dt="2026-05-09T19:35:26.726" v="10660" actId="571"/>
        <pc:sldMkLst>
          <pc:docMk/>
          <pc:sldMk cId="2298850924" sldId="303"/>
        </pc:sldMkLst>
        <pc:spChg chg="mod">
          <ac:chgData name="Connie Li" userId="8478e9414dc337a2" providerId="LiveId" clId="{C43F1DE0-AE6F-5401-86D2-05D412252A39}" dt="2026-04-17T19:23:52.265" v="8148" actId="20577"/>
          <ac:spMkLst>
            <pc:docMk/>
            <pc:sldMk cId="2298850924" sldId="303"/>
            <ac:spMk id="2" creationId="{F4E7C17C-FEE4-D111-5C5D-B80BED046674}"/>
          </ac:spMkLst>
        </pc:spChg>
        <pc:spChg chg="add mod">
          <ac:chgData name="Connie Li" userId="8478e9414dc337a2" providerId="LiveId" clId="{C43F1DE0-AE6F-5401-86D2-05D412252A39}" dt="2026-04-17T19:28:32.963" v="8593" actId="1076"/>
          <ac:spMkLst>
            <pc:docMk/>
            <pc:sldMk cId="2298850924" sldId="303"/>
            <ac:spMk id="4" creationId="{D3A378EA-BE08-BBE7-F98F-5EC772097084}"/>
          </ac:spMkLst>
        </pc:spChg>
        <pc:spChg chg="add mod">
          <ac:chgData name="Connie Li" userId="8478e9414dc337a2" providerId="LiveId" clId="{C43F1DE0-AE6F-5401-86D2-05D412252A39}" dt="2026-04-17T19:28:34.910" v="8594" actId="1076"/>
          <ac:spMkLst>
            <pc:docMk/>
            <pc:sldMk cId="2298850924" sldId="303"/>
            <ac:spMk id="6" creationId="{CF387787-630A-BA48-4D8E-1E27710758BD}"/>
          </ac:spMkLst>
        </pc:spChg>
        <pc:spChg chg="add mod">
          <ac:chgData name="Connie Li" userId="8478e9414dc337a2" providerId="LiveId" clId="{C43F1DE0-AE6F-5401-86D2-05D412252A39}" dt="2026-04-17T19:28:37.409" v="8595" actId="1076"/>
          <ac:spMkLst>
            <pc:docMk/>
            <pc:sldMk cId="2298850924" sldId="303"/>
            <ac:spMk id="7" creationId="{2D490C15-43F9-AAA4-3D14-93DE4DDB4411}"/>
          </ac:spMkLst>
        </pc:spChg>
        <pc:spChg chg="add mod">
          <ac:chgData name="Connie Li" userId="8478e9414dc337a2" providerId="LiveId" clId="{C43F1DE0-AE6F-5401-86D2-05D412252A39}" dt="2026-04-17T19:28:39.908" v="8596" actId="1076"/>
          <ac:spMkLst>
            <pc:docMk/>
            <pc:sldMk cId="2298850924" sldId="303"/>
            <ac:spMk id="9" creationId="{6DFE88E8-1CE6-000B-460B-798422783D14}"/>
          </ac:spMkLst>
        </pc:spChg>
        <pc:spChg chg="add mod">
          <ac:chgData name="Connie Li" userId="8478e9414dc337a2" providerId="LiveId" clId="{C43F1DE0-AE6F-5401-86D2-05D412252A39}" dt="2026-04-17T19:28:42.159" v="8597" actId="1076"/>
          <ac:spMkLst>
            <pc:docMk/>
            <pc:sldMk cId="2298850924" sldId="303"/>
            <ac:spMk id="10" creationId="{81CFB3A4-8B73-AB13-BD26-50004050037D}"/>
          </ac:spMkLst>
        </pc:spChg>
        <pc:spChg chg="add mod">
          <ac:chgData name="Connie Li" userId="8478e9414dc337a2" providerId="LiveId" clId="{C43F1DE0-AE6F-5401-86D2-05D412252A39}" dt="2026-04-17T19:28:43.597" v="8598" actId="1076"/>
          <ac:spMkLst>
            <pc:docMk/>
            <pc:sldMk cId="2298850924" sldId="303"/>
            <ac:spMk id="12" creationId="{1FF83FB1-74CC-4735-37D0-ECD8F5B08676}"/>
          </ac:spMkLst>
        </pc:spChg>
        <pc:cxnChg chg="add mod">
          <ac:chgData name="Connie Li" userId="8478e9414dc337a2" providerId="LiveId" clId="{C43F1DE0-AE6F-5401-86D2-05D412252A39}" dt="2026-05-09T19:35:26.726" v="10660" actId="571"/>
          <ac:cxnSpMkLst>
            <pc:docMk/>
            <pc:sldMk cId="2298850924" sldId="303"/>
            <ac:cxnSpMk id="3" creationId="{A2A1F7B9-58FB-9D24-D86D-3C98D225853A}"/>
          </ac:cxnSpMkLst>
        </pc:cxnChg>
        <pc:cxnChg chg="add mod">
          <ac:chgData name="Connie Li" userId="8478e9414dc337a2" providerId="LiveId" clId="{C43F1DE0-AE6F-5401-86D2-05D412252A39}" dt="2026-04-17T19:29:06.580" v="8613" actId="1076"/>
          <ac:cxnSpMkLst>
            <pc:docMk/>
            <pc:sldMk cId="2298850924" sldId="303"/>
            <ac:cxnSpMk id="14" creationId="{C2C3EEB2-4E98-AE9B-EA04-2A143AF31F20}"/>
          </ac:cxnSpMkLst>
        </pc:cxnChg>
        <pc:cxnChg chg="add mod">
          <ac:chgData name="Connie Li" userId="8478e9414dc337a2" providerId="LiveId" clId="{C43F1DE0-AE6F-5401-86D2-05D412252A39}" dt="2026-04-17T19:29:12.224" v="8617" actId="14100"/>
          <ac:cxnSpMkLst>
            <pc:docMk/>
            <pc:sldMk cId="2298850924" sldId="303"/>
            <ac:cxnSpMk id="15" creationId="{EB8C1F7B-6559-7552-7ABF-C19FB129B51D}"/>
          </ac:cxnSpMkLst>
        </pc:cxnChg>
        <pc:cxnChg chg="add mod">
          <ac:chgData name="Connie Li" userId="8478e9414dc337a2" providerId="LiveId" clId="{C43F1DE0-AE6F-5401-86D2-05D412252A39}" dt="2026-04-17T19:29:15.453" v="8619" actId="1076"/>
          <ac:cxnSpMkLst>
            <pc:docMk/>
            <pc:sldMk cId="2298850924" sldId="303"/>
            <ac:cxnSpMk id="18" creationId="{FF16FEF1-FE74-B71E-21AA-F1015C3059C0}"/>
          </ac:cxnSpMkLst>
        </pc:cxnChg>
        <pc:cxnChg chg="add mod">
          <ac:chgData name="Connie Li" userId="8478e9414dc337a2" providerId="LiveId" clId="{C43F1DE0-AE6F-5401-86D2-05D412252A39}" dt="2026-04-17T19:29:33.510" v="8621" actId="108"/>
          <ac:cxnSpMkLst>
            <pc:docMk/>
            <pc:sldMk cId="2298850924" sldId="303"/>
            <ac:cxnSpMk id="20" creationId="{59C9CA34-CCAE-F2C4-10F9-564BDB7D48CD}"/>
          </ac:cxnSpMkLst>
        </pc:cxnChg>
      </pc:sldChg>
      <pc:sldChg chg="addSp delSp modSp new mod">
        <pc:chgData name="Connie Li" userId="8478e9414dc337a2" providerId="LiveId" clId="{C43F1DE0-AE6F-5401-86D2-05D412252A39}" dt="2026-05-09T19:36:53.097" v="10780" actId="20577"/>
        <pc:sldMkLst>
          <pc:docMk/>
          <pc:sldMk cId="2057232714" sldId="304"/>
        </pc:sldMkLst>
        <pc:spChg chg="mod">
          <ac:chgData name="Connie Li" userId="8478e9414dc337a2" providerId="LiveId" clId="{C43F1DE0-AE6F-5401-86D2-05D412252A39}" dt="2026-04-17T19:45:06.224" v="9301" actId="20577"/>
          <ac:spMkLst>
            <pc:docMk/>
            <pc:sldMk cId="2057232714" sldId="304"/>
            <ac:spMk id="2" creationId="{27DF1477-C261-745F-C224-C8137F223A3B}"/>
          </ac:spMkLst>
        </pc:spChg>
        <pc:graphicFrameChg chg="add del mod modGraphic">
          <ac:chgData name="Connie Li" userId="8478e9414dc337a2" providerId="LiveId" clId="{C43F1DE0-AE6F-5401-86D2-05D412252A39}" dt="2026-05-09T19:36:53.097" v="10780" actId="20577"/>
          <ac:graphicFrameMkLst>
            <pc:docMk/>
            <pc:sldMk cId="2057232714" sldId="304"/>
            <ac:graphicFrameMk id="4" creationId="{0D664D39-9B48-2B48-A243-E1F786A89F3B}"/>
          </ac:graphicFrameMkLst>
        </pc:graphicFrameChg>
      </pc:sldChg>
      <pc:sldChg chg="addSp modSp new mod ord modAnim">
        <pc:chgData name="Connie Li" userId="8478e9414dc337a2" providerId="LiveId" clId="{C43F1DE0-AE6F-5401-86D2-05D412252A39}" dt="2026-05-09T19:40:54.677" v="10999"/>
        <pc:sldMkLst>
          <pc:docMk/>
          <pc:sldMk cId="2843801066" sldId="305"/>
        </pc:sldMkLst>
        <pc:spChg chg="mod">
          <ac:chgData name="Connie Li" userId="8478e9414dc337a2" providerId="LiveId" clId="{C43F1DE0-AE6F-5401-86D2-05D412252A39}" dt="2026-05-06T02:59:25.160" v="9680" actId="20577"/>
          <ac:spMkLst>
            <pc:docMk/>
            <pc:sldMk cId="2843801066" sldId="305"/>
            <ac:spMk id="2" creationId="{AC220934-B455-E308-C37C-3237D666DA61}"/>
          </ac:spMkLst>
        </pc:spChg>
        <pc:spChg chg="mod">
          <ac:chgData name="Connie Li" userId="8478e9414dc337a2" providerId="LiveId" clId="{C43F1DE0-AE6F-5401-86D2-05D412252A39}" dt="2026-05-06T03:02:53.011" v="9832" actId="27636"/>
          <ac:spMkLst>
            <pc:docMk/>
            <pc:sldMk cId="2843801066" sldId="305"/>
            <ac:spMk id="3" creationId="{06FE472C-7C7B-B24D-6047-1445C583DAFB}"/>
          </ac:spMkLst>
        </pc:spChg>
        <pc:spChg chg="add mod">
          <ac:chgData name="Connie Li" userId="8478e9414dc337a2" providerId="LiveId" clId="{C43F1DE0-AE6F-5401-86D2-05D412252A39}" dt="2026-05-06T03:01:49.423" v="9774" actId="692"/>
          <ac:spMkLst>
            <pc:docMk/>
            <pc:sldMk cId="2843801066" sldId="305"/>
            <ac:spMk id="5" creationId="{2F91A47E-08DD-4661-39D4-62E06EBB7910}"/>
          </ac:spMkLst>
        </pc:spChg>
        <pc:spChg chg="add mod">
          <ac:chgData name="Connie Li" userId="8478e9414dc337a2" providerId="LiveId" clId="{C43F1DE0-AE6F-5401-86D2-05D412252A39}" dt="2026-05-06T03:01:49.423" v="9774" actId="692"/>
          <ac:spMkLst>
            <pc:docMk/>
            <pc:sldMk cId="2843801066" sldId="305"/>
            <ac:spMk id="6" creationId="{9C122228-7506-1ED8-A5BC-E5231EAE6826}"/>
          </ac:spMkLst>
        </pc:spChg>
        <pc:picChg chg="add mod">
          <ac:chgData name="Connie Li" userId="8478e9414dc337a2" providerId="LiveId" clId="{C43F1DE0-AE6F-5401-86D2-05D412252A39}" dt="2026-05-06T03:00:30.621" v="9740" actId="1076"/>
          <ac:picMkLst>
            <pc:docMk/>
            <pc:sldMk cId="2843801066" sldId="305"/>
            <ac:picMk id="4" creationId="{2FA0B9A4-D0DB-59A4-221F-E52C6C00DADE}"/>
          </ac:picMkLst>
        </pc:picChg>
        <pc:cxnChg chg="add mod">
          <ac:chgData name="Connie Li" userId="8478e9414dc337a2" providerId="LiveId" clId="{C43F1DE0-AE6F-5401-86D2-05D412252A39}" dt="2026-05-06T03:02:04.500" v="9784" actId="692"/>
          <ac:cxnSpMkLst>
            <pc:docMk/>
            <pc:sldMk cId="2843801066" sldId="305"/>
            <ac:cxnSpMk id="8" creationId="{F50973F3-7656-3EEA-C991-63AFB2B82302}"/>
          </ac:cxnSpMkLst>
        </pc:cxnChg>
        <pc:cxnChg chg="add mod">
          <ac:chgData name="Connie Li" userId="8478e9414dc337a2" providerId="LiveId" clId="{C43F1DE0-AE6F-5401-86D2-05D412252A39}" dt="2026-05-06T03:02:10.643" v="9787" actId="14100"/>
          <ac:cxnSpMkLst>
            <pc:docMk/>
            <pc:sldMk cId="2843801066" sldId="305"/>
            <ac:cxnSpMk id="9" creationId="{57CD11F6-FBD7-7D53-A0A3-49BE7B047E0F}"/>
          </ac:cxnSpMkLst>
        </pc:cxnChg>
      </pc:sldChg>
      <pc:sldChg chg="addSp delSp modSp new mod ord modAnim">
        <pc:chgData name="Connie Li" userId="8478e9414dc337a2" providerId="LiveId" clId="{C43F1DE0-AE6F-5401-86D2-05D412252A39}" dt="2026-05-09T19:16:38.145" v="10354"/>
        <pc:sldMkLst>
          <pc:docMk/>
          <pc:sldMk cId="911918696" sldId="306"/>
        </pc:sldMkLst>
        <pc:spChg chg="mod">
          <ac:chgData name="Connie Li" userId="8478e9414dc337a2" providerId="LiveId" clId="{C43F1DE0-AE6F-5401-86D2-05D412252A39}" dt="2026-05-07T23:50:19.381" v="9882" actId="20577"/>
          <ac:spMkLst>
            <pc:docMk/>
            <pc:sldMk cId="911918696" sldId="306"/>
            <ac:spMk id="2" creationId="{8E6BB4C8-B72F-BC72-D567-D8A6245E6544}"/>
          </ac:spMkLst>
        </pc:spChg>
        <pc:spChg chg="del">
          <ac:chgData name="Connie Li" userId="8478e9414dc337a2" providerId="LiveId" clId="{C43F1DE0-AE6F-5401-86D2-05D412252A39}" dt="2026-05-09T19:16:22.319" v="10350" actId="478"/>
          <ac:spMkLst>
            <pc:docMk/>
            <pc:sldMk cId="911918696" sldId="306"/>
            <ac:spMk id="3" creationId="{7D1DC0CE-7B97-FC7A-3C14-45F0748339E7}"/>
          </ac:spMkLst>
        </pc:spChg>
        <pc:spChg chg="add mod">
          <ac:chgData name="Connie Li" userId="8478e9414dc337a2" providerId="LiveId" clId="{C43F1DE0-AE6F-5401-86D2-05D412252A39}" dt="2026-05-09T19:16:15.591" v="10348" actId="1076"/>
          <ac:spMkLst>
            <pc:docMk/>
            <pc:sldMk cId="911918696" sldId="306"/>
            <ac:spMk id="6" creationId="{7406F233-5889-A839-6D82-C27901A718B6}"/>
          </ac:spMkLst>
        </pc:spChg>
        <pc:spChg chg="add mod">
          <ac:chgData name="Connie Li" userId="8478e9414dc337a2" providerId="LiveId" clId="{C43F1DE0-AE6F-5401-86D2-05D412252A39}" dt="2026-05-09T19:16:17.638" v="10349" actId="1076"/>
          <ac:spMkLst>
            <pc:docMk/>
            <pc:sldMk cId="911918696" sldId="306"/>
            <ac:spMk id="7" creationId="{F9C43A22-6069-8083-8380-86700F9B5A13}"/>
          </ac:spMkLst>
        </pc:spChg>
        <pc:picChg chg="add mod">
          <ac:chgData name="Connie Li" userId="8478e9414dc337a2" providerId="LiveId" clId="{C43F1DE0-AE6F-5401-86D2-05D412252A39}" dt="2026-05-07T23:49:59.739" v="9837" actId="1076"/>
          <ac:picMkLst>
            <pc:docMk/>
            <pc:sldMk cId="911918696" sldId="306"/>
            <ac:picMk id="4" creationId="{E81E4D98-7FBD-A70B-A824-DAC72A952BBE}"/>
          </ac:picMkLst>
        </pc:picChg>
        <pc:picChg chg="add mod">
          <ac:chgData name="Connie Li" userId="8478e9414dc337a2" providerId="LiveId" clId="{C43F1DE0-AE6F-5401-86D2-05D412252A39}" dt="2026-05-07T23:50:56.785" v="9886" actId="1076"/>
          <ac:picMkLst>
            <pc:docMk/>
            <pc:sldMk cId="911918696" sldId="306"/>
            <ac:picMk id="5" creationId="{115ADEF9-31EF-CF3C-0EC8-B43E28806B1B}"/>
          </ac:picMkLst>
        </pc:picChg>
      </pc:sldChg>
      <pc:sldChg chg="modSp add mod ord">
        <pc:chgData name="Connie Li" userId="8478e9414dc337a2" providerId="LiveId" clId="{C43F1DE0-AE6F-5401-86D2-05D412252A39}" dt="2026-05-09T19:40:07.161" v="10991" actId="6549"/>
        <pc:sldMkLst>
          <pc:docMk/>
          <pc:sldMk cId="932535102" sldId="307"/>
        </pc:sldMkLst>
        <pc:spChg chg="mod">
          <ac:chgData name="Connie Li" userId="8478e9414dc337a2" providerId="LiveId" clId="{C43F1DE0-AE6F-5401-86D2-05D412252A39}" dt="2026-05-09T19:40:07.161" v="10991" actId="6549"/>
          <ac:spMkLst>
            <pc:docMk/>
            <pc:sldMk cId="932535102" sldId="307"/>
            <ac:spMk id="3" creationId="{75C2FC7B-939B-76D6-B931-225DB474B6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982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261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2D3748"/>
                </a:solidFill>
                <a:latin typeface="Calibri" pitchFamily="34" charset="0"/>
                <a:ea typeface="Calibri" pitchFamily="34" charset="-122"/>
                <a:cs typeface="Calibri" pitchFamily="34" charset="-120"/>
              </a:rPr>
              <a:t>Shows the running sum as GSEA walks down the ranked list. The peak (or trough) is the Enrichment Score. Positive ES = enriched in upregulated genes. Negative ES = enriched in downregulated genes.</a:t>
            </a:r>
          </a:p>
          <a:p>
            <a:r>
              <a:rPr lang="en-US" sz="1200" dirty="0">
                <a:solidFill>
                  <a:srgbClr val="2D3748"/>
                </a:solidFill>
                <a:latin typeface="Calibri" pitchFamily="34" charset="0"/>
                <a:ea typeface="Calibri" pitchFamily="34" charset="-122"/>
                <a:cs typeface="Calibri" pitchFamily="34" charset="-120"/>
              </a:rPr>
              <a:t>Dense clustering at one end indicates enrichment.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2D3748"/>
                </a:solidFill>
                <a:latin typeface="Calibri" pitchFamily="34" charset="0"/>
                <a:ea typeface="Calibri" pitchFamily="34" charset="-122"/>
                <a:cs typeface="Calibri" pitchFamily="34" charset="-120"/>
              </a:rPr>
              <a:t>Shows the distribution of gene ranking scores. Positive values on left (upregulated), negative on right (downregulated). The zero-crossing point divides up/down.</a:t>
            </a:r>
            <a:endParaRPr lang="en-US"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65A82"/>
                </a:solidFill>
                <a:latin typeface="Calibri" pitchFamily="34" charset="0"/>
                <a:ea typeface="Calibri" pitchFamily="34" charset="-122"/>
                <a:cs typeface="Calibri" pitchFamily="34" charset="-120"/>
              </a:rPr>
              <a:t>Leading Edge: The genes that contribute most to the enrichment score (appear before the peak for positive ES, after for negative ES).</a:t>
            </a:r>
            <a:endParaRPr lang="en-US" sz="1200"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794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calculated the enrichment score, we still need to estimate if that score is equal or larger than the one that we could have obtained by chance only. GSEA method is using permutation to build a null distribution and to calculate an empirical </a:t>
            </a:r>
            <a:r>
              <a:rPr lang="en-US" dirty="0" err="1"/>
              <a:t>pvalue</a:t>
            </a:r>
            <a:r>
              <a:rPr lang="en-US" dirty="0"/>
              <a:t>.</a:t>
            </a:r>
          </a:p>
          <a:p>
            <a:endParaRPr lang="en-US" dirty="0"/>
          </a:p>
          <a:p>
            <a:r>
              <a:rPr lang="en-US" dirty="0"/>
              <a:t>In the case that we are using most of the time , the permutation is done by replacing the genes in the pathway by random genes.</a:t>
            </a:r>
          </a:p>
          <a:p>
            <a:r>
              <a:rPr lang="en-US" dirty="0"/>
              <a:t> But there is also another permutation technique that consists of shuffling the samples  before crating the rank file and </a:t>
            </a:r>
            <a:r>
              <a:rPr lang="en-US" dirty="0" err="1"/>
              <a:t>baiscially</a:t>
            </a:r>
            <a:r>
              <a:rPr lang="en-US" dirty="0"/>
              <a:t> creating 1000 random rank file to break gene dependency.</a:t>
            </a:r>
          </a:p>
          <a:p>
            <a:endParaRPr lang="en-US" dirty="0"/>
          </a:p>
          <a:p>
            <a:r>
              <a:rPr lang="en-US" dirty="0"/>
              <a:t>For each tested pathway, we have the </a:t>
            </a:r>
            <a:r>
              <a:rPr lang="en-US" dirty="0" err="1"/>
              <a:t>enrichmscore</a:t>
            </a:r>
            <a:r>
              <a:rPr lang="en-US" dirty="0"/>
              <a:t> for 1000 </a:t>
            </a:r>
            <a:r>
              <a:rPr lang="en-US" dirty="0" err="1"/>
              <a:t>permuations</a:t>
            </a:r>
            <a:r>
              <a:rPr lang="en-US" dirty="0"/>
              <a:t> that is the null distribution that you are </a:t>
            </a:r>
            <a:r>
              <a:rPr lang="en-US" dirty="0" err="1"/>
              <a:t>seing</a:t>
            </a:r>
            <a:r>
              <a:rPr lang="en-US" dirty="0"/>
              <a:t> on the </a:t>
            </a:r>
            <a:r>
              <a:rPr lang="en-US" dirty="0" err="1"/>
              <a:t>left.</a:t>
            </a:r>
            <a:r>
              <a:rPr lang="en-US" baseline="0" dirty="0" err="1"/>
              <a:t>it</a:t>
            </a:r>
            <a:r>
              <a:rPr lang="en-US" baseline="0" dirty="0"/>
              <a:t> should be centered around an </a:t>
            </a:r>
            <a:r>
              <a:rPr lang="en-US" baseline="0" dirty="0" err="1"/>
              <a:t>enrichemnt</a:t>
            </a:r>
            <a:r>
              <a:rPr lang="en-US" baseline="0" dirty="0"/>
              <a:t> score of 0. because it is random genes. we can </a:t>
            </a:r>
            <a:r>
              <a:rPr lang="en-US" dirty="0"/>
              <a:t>calculate</a:t>
            </a:r>
            <a:r>
              <a:rPr lang="en-US" baseline="0" dirty="0"/>
              <a:t> the distance of our observed score from the mean of the null distribution. If our score is far away from the center of the null distribution, it means that this score does not occur </a:t>
            </a:r>
            <a:r>
              <a:rPr lang="en-US" baseline="0" dirty="0" err="1"/>
              <a:t>frequenty</a:t>
            </a:r>
            <a:r>
              <a:rPr lang="en-US" baseline="0" dirty="0"/>
              <a:t> therefore it is unlikely to happen by random chance only.  We can calculate the empirical </a:t>
            </a:r>
            <a:r>
              <a:rPr lang="en-US" baseline="0" dirty="0" err="1"/>
              <a:t>pvalue</a:t>
            </a:r>
            <a:r>
              <a:rPr lang="en-US" baseline="0" dirty="0"/>
              <a:t>  by calculating how many times the observed score was greater than the random scores.</a:t>
            </a:r>
          </a:p>
          <a:p>
            <a:endParaRPr lang="en-US" baseline="0" dirty="0"/>
          </a:p>
          <a:p>
            <a:r>
              <a:rPr lang="en-US" baseline="0" dirty="0"/>
              <a:t>GSEA also calculated the FDR value from the normalized enrichment scores.</a:t>
            </a:r>
          </a:p>
          <a:p>
            <a:endParaRPr lang="en-US" baseline="0" dirty="0"/>
          </a:p>
          <a:p>
            <a:r>
              <a:rPr lang="en-US" baseline="0" dirty="0"/>
              <a:t>We have now finished this part on GSEA and we will see in the next part examples or ranked and defined gene lists.</a:t>
            </a:r>
          </a:p>
          <a:p>
            <a:endParaRPr lang="en-US" baseline="0"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4706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8"/>
          <p:cNvSpPr txBox="1">
            <a:spLocks noGrp="1"/>
          </p:cNvSpPr>
          <p:nvPr>
            <p:ph type="ctrTitle"/>
          </p:nvPr>
        </p:nvSpPr>
        <p:spPr>
          <a:xfrm>
            <a:off x="2548581" y="2505673"/>
            <a:ext cx="7094838" cy="102654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Helvetica Neue Light"/>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8"/>
          <p:cNvSpPr txBox="1">
            <a:spLocks noGrp="1"/>
          </p:cNvSpPr>
          <p:nvPr>
            <p:ph type="subTitle" idx="1"/>
          </p:nvPr>
        </p:nvSpPr>
        <p:spPr>
          <a:xfrm>
            <a:off x="3690730" y="3532213"/>
            <a:ext cx="4810539"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a:spLocks noGrp="1"/>
          </p:cNvSpPr>
          <p:nvPr>
            <p:ph type="pic" idx="2"/>
          </p:nvPr>
        </p:nvSpPr>
        <p:spPr>
          <a:xfrm>
            <a:off x="5183188" y="987425"/>
            <a:ext cx="6172200" cy="4873625"/>
          </a:xfrm>
          <a:prstGeom prst="rect">
            <a:avLst/>
          </a:prstGeom>
          <a:noFill/>
          <a:ln>
            <a:noFill/>
          </a:ln>
        </p:spPr>
      </p:sp>
      <p:sp>
        <p:nvSpPr>
          <p:cNvPr id="50" name="Google Shape;50;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orkshop title slide">
  <p:cSld name="Workshop title slide">
    <p:spTree>
      <p:nvGrpSpPr>
        <p:cNvPr id="1" name="Shape 61"/>
        <p:cNvGrpSpPr/>
        <p:nvPr/>
      </p:nvGrpSpPr>
      <p:grpSpPr>
        <a:xfrm>
          <a:off x="0" y="0"/>
          <a:ext cx="0" cy="0"/>
          <a:chOff x="0" y="0"/>
          <a:chExt cx="0" cy="0"/>
        </a:xfrm>
      </p:grpSpPr>
      <p:sp>
        <p:nvSpPr>
          <p:cNvPr id="62" name="Google Shape;62;p12"/>
          <p:cNvSpPr txBox="1">
            <a:spLocks noGrp="1"/>
          </p:cNvSpPr>
          <p:nvPr>
            <p:ph type="ctrTitle"/>
          </p:nvPr>
        </p:nvSpPr>
        <p:spPr>
          <a:xfrm>
            <a:off x="640492" y="2250180"/>
            <a:ext cx="7094838" cy="102654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Helvetica Neue Light"/>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p12" descr="A logo with white dots&#10;&#10;AI-generated content may be incorrect."/>
          <p:cNvPicPr preferRelativeResize="0"/>
          <p:nvPr/>
        </p:nvPicPr>
        <p:blipFill rotWithShape="1">
          <a:blip r:embed="rId2">
            <a:alphaModFix/>
          </a:blip>
          <a:srcRect/>
          <a:stretch/>
        </p:blipFill>
        <p:spPr>
          <a:xfrm>
            <a:off x="5980843" y="236128"/>
            <a:ext cx="2653569" cy="1326785"/>
          </a:xfrm>
          <a:prstGeom prst="rect">
            <a:avLst/>
          </a:prstGeom>
          <a:noFill/>
          <a:ln>
            <a:noFill/>
          </a:ln>
        </p:spPr>
      </p:pic>
      <p:sp>
        <p:nvSpPr>
          <p:cNvPr id="64" name="Google Shape;64;p12"/>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Canadian Bioinformatics Workshops | bioinformatics.ca</a:t>
            </a:r>
            <a:endParaRPr sz="1400" b="0" i="0" u="none" strike="noStrike" cap="none">
              <a:solidFill>
                <a:schemeClr val="lt1"/>
              </a:solidFill>
              <a:latin typeface="Helvetica Neue"/>
              <a:ea typeface="Helvetica Neue"/>
              <a:cs typeface="Helvetica Neue"/>
              <a:sym typeface="Helvetica Neue"/>
            </a:endParaRPr>
          </a:p>
        </p:txBody>
      </p:sp>
      <p:sp>
        <p:nvSpPr>
          <p:cNvPr id="65" name="Google Shape;65;p12"/>
          <p:cNvSpPr txBox="1">
            <a:spLocks noGrp="1"/>
          </p:cNvSpPr>
          <p:nvPr>
            <p:ph type="subTitle" idx="1"/>
          </p:nvPr>
        </p:nvSpPr>
        <p:spPr>
          <a:xfrm>
            <a:off x="1782641" y="3276720"/>
            <a:ext cx="4810539"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2400"/>
              <a:buNone/>
              <a:defRPr sz="2400">
                <a:latin typeface="Helvetica Neue"/>
                <a:ea typeface="Helvetica Neue"/>
                <a:cs typeface="Helvetica Neue"/>
                <a:sym typeface="Helvetica Neue"/>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Helvetica Neue Ligh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757575"/>
              </a:buClr>
              <a:buSzPts val="2400"/>
              <a:buNone/>
              <a:defRPr sz="2400">
                <a:solidFill>
                  <a:srgbClr val="757575"/>
                </a:solidFill>
              </a:defRPr>
            </a:lvl1pPr>
            <a:lvl2pPr marL="914400" lvl="1" indent="-228600" algn="l">
              <a:lnSpc>
                <a:spcPct val="100000"/>
              </a:lnSpc>
              <a:spcBef>
                <a:spcPts val="500"/>
              </a:spcBef>
              <a:spcAft>
                <a:spcPts val="0"/>
              </a:spcAft>
              <a:buClr>
                <a:srgbClr val="757575"/>
              </a:buClr>
              <a:buSzPts val="2000"/>
              <a:buNone/>
              <a:defRPr sz="2000">
                <a:solidFill>
                  <a:srgbClr val="757575"/>
                </a:solidFill>
              </a:defRPr>
            </a:lvl2pPr>
            <a:lvl3pPr marL="1371600" lvl="2" indent="-228600" algn="l">
              <a:lnSpc>
                <a:spcPct val="100000"/>
              </a:lnSpc>
              <a:spcBef>
                <a:spcPts val="500"/>
              </a:spcBef>
              <a:spcAft>
                <a:spcPts val="0"/>
              </a:spcAft>
              <a:buClr>
                <a:srgbClr val="757575"/>
              </a:buClr>
              <a:buSzPts val="1800"/>
              <a:buNone/>
              <a:defRPr sz="1800">
                <a:solidFill>
                  <a:srgbClr val="757575"/>
                </a:solidFill>
              </a:defRPr>
            </a:lvl3pPr>
            <a:lvl4pPr marL="1828800" lvl="3" indent="-228600" algn="l">
              <a:lnSpc>
                <a:spcPct val="100000"/>
              </a:lnSpc>
              <a:spcBef>
                <a:spcPts val="500"/>
              </a:spcBef>
              <a:spcAft>
                <a:spcPts val="0"/>
              </a:spcAft>
              <a:buClr>
                <a:srgbClr val="757575"/>
              </a:buClr>
              <a:buSzPts val="1600"/>
              <a:buNone/>
              <a:defRPr sz="1600">
                <a:solidFill>
                  <a:srgbClr val="757575"/>
                </a:solidFill>
              </a:defRPr>
            </a:lvl4pPr>
            <a:lvl5pPr marL="2286000" lvl="4" indent="-228600" algn="l">
              <a:lnSpc>
                <a:spcPct val="10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6" name="Google Shape;46;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4393F"/>
            </a:gs>
            <a:gs pos="45000">
              <a:srgbClr val="70247F"/>
            </a:gs>
            <a:gs pos="100000">
              <a:srgbClr val="B40805"/>
            </a:gs>
          </a:gsLst>
          <a:path path="circle">
            <a:fillToRect l="100000" t="100000"/>
          </a:path>
          <a:tileRect r="-100000" b="-100000"/>
        </a:gra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Helvetica Neue Light"/>
              <a:buNone/>
              <a:defRPr sz="4400" b="0" i="0" u="none" strike="noStrike" cap="none">
                <a:solidFill>
                  <a:schemeClr val="lt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lt1"/>
              </a:buClr>
              <a:buSzPts val="2800"/>
              <a:buFont typeface="Arial"/>
              <a:buChar char="•"/>
              <a:defRPr sz="2800" b="0" i="0" u="none" strike="noStrike" cap="none">
                <a:solidFill>
                  <a:schemeClr val="lt1"/>
                </a:solidFill>
                <a:latin typeface="Helvetica Neue Light"/>
                <a:ea typeface="Helvetica Neue Light"/>
                <a:cs typeface="Helvetica Neue Light"/>
                <a:sym typeface="Helvetica Neue Light"/>
              </a:defRPr>
            </a:lvl1pPr>
            <a:lvl2pPr marL="914400" marR="0" lvl="1" indent="-381000" algn="l" rtl="0">
              <a:lnSpc>
                <a:spcPct val="100000"/>
              </a:lnSpc>
              <a:spcBef>
                <a:spcPts val="500"/>
              </a:spcBef>
              <a:spcAft>
                <a:spcPts val="0"/>
              </a:spcAft>
              <a:buClr>
                <a:schemeClr val="lt1"/>
              </a:buClr>
              <a:buSzPts val="2400"/>
              <a:buFont typeface="Arial"/>
              <a:buChar char="•"/>
              <a:defRPr sz="2400" b="0" i="0" u="none" strike="noStrike" cap="none">
                <a:solidFill>
                  <a:schemeClr val="lt1"/>
                </a:solidFill>
                <a:latin typeface="Helvetica Neue Light"/>
                <a:ea typeface="Helvetica Neue Light"/>
                <a:cs typeface="Helvetica Neue Light"/>
                <a:sym typeface="Helvetica Neue Light"/>
              </a:defRPr>
            </a:lvl2pPr>
            <a:lvl3pPr marL="1371600" marR="0" lvl="2"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Helvetica Neue Light"/>
                <a:ea typeface="Helvetica Neue Light"/>
                <a:cs typeface="Helvetica Neue Light"/>
                <a:sym typeface="Helvetica Neue Light"/>
              </a:defRPr>
            </a:lvl3pPr>
            <a:lvl4pPr marL="1828800" marR="0" lvl="3" indent="-342900" algn="l" rtl="0">
              <a:lnSpc>
                <a:spcPct val="10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4pPr>
            <a:lvl5pPr marL="2286000" marR="0" lvl="4" indent="-342900" algn="l" rtl="0">
              <a:lnSpc>
                <a:spcPct val="10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9"/>
          <p:cNvSpPr/>
          <p:nvPr/>
        </p:nvSpPr>
        <p:spPr>
          <a:xfrm>
            <a:off x="0" y="6492874"/>
            <a:ext cx="12192000" cy="365126"/>
          </a:xfrm>
          <a:prstGeom prst="rect">
            <a:avLst/>
          </a:prstGeom>
          <a:solidFill>
            <a:srgbClr val="7024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Light"/>
              <a:buNone/>
              <a:defRPr sz="4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dk1"/>
              </a:buClr>
              <a:buSzPts val="2800"/>
              <a:buFont typeface="Arial"/>
              <a:buChar char="•"/>
              <a:defRPr sz="2800" b="0" i="0" u="none" strike="noStrike" cap="none">
                <a:solidFill>
                  <a:schemeClr val="dk1"/>
                </a:solidFill>
                <a:latin typeface="Helvetica Neue Light"/>
                <a:ea typeface="Helvetica Neue Light"/>
                <a:cs typeface="Helvetica Neue Light"/>
                <a:sym typeface="Helvetica Neue Light"/>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9"/>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Light"/>
                <a:ea typeface="Helvetica Neue Light"/>
                <a:cs typeface="Helvetica Neue Light"/>
                <a:sym typeface="Helvetica Neue Light"/>
              </a:rPr>
              <a:t>Canadian Bioinformatics Workshops | bioinformatics.ca</a:t>
            </a:r>
            <a:endParaRPr sz="1400" b="0" i="0" u="none" strike="noStrike" cap="none">
              <a:solidFill>
                <a:schemeClr val="lt1"/>
              </a:solidFill>
              <a:latin typeface="Helvetica Neue Light"/>
              <a:ea typeface="Helvetica Neue Light"/>
              <a:cs typeface="Helvetica Neue Light"/>
              <a:sym typeface="Helvetica Neue Light"/>
            </a:endParaRPr>
          </a:p>
        </p:txBody>
      </p:sp>
      <p:pic>
        <p:nvPicPr>
          <p:cNvPr id="20" name="Google Shape;20;p9" descr="Purple circles on a black background&#10;&#10;AI-generated content may be incorrect."/>
          <p:cNvPicPr preferRelativeResize="0"/>
          <p:nvPr/>
        </p:nvPicPr>
        <p:blipFill rotWithShape="1">
          <a:blip r:embed="rId13">
            <a:alphaModFix/>
          </a:blip>
          <a:srcRect/>
          <a:stretch/>
        </p:blipFill>
        <p:spPr>
          <a:xfrm>
            <a:off x="11352340" y="0"/>
            <a:ext cx="839659" cy="8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11"/>
          <p:cNvSpPr/>
          <p:nvPr/>
        </p:nvSpPr>
        <p:spPr>
          <a:xfrm>
            <a:off x="0" y="0"/>
            <a:ext cx="8610601" cy="6858000"/>
          </a:xfrm>
          <a:prstGeom prst="rect">
            <a:avLst/>
          </a:prstGeom>
          <a:gradFill>
            <a:gsLst>
              <a:gs pos="0">
                <a:srgbClr val="24393F"/>
              </a:gs>
              <a:gs pos="54000">
                <a:srgbClr val="70247F"/>
              </a:gs>
              <a:gs pos="100000">
                <a:srgbClr val="B40805"/>
              </a:gs>
            </a:gsLst>
            <a:path path="circle">
              <a:fillToRect l="100000" t="100000"/>
            </a:path>
            <a:tileRect r="-100000" b="-100000"/>
          </a:gra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 name="Google Shape;5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Helvetica Neue Light"/>
              <a:buNone/>
              <a:defRPr sz="4400" b="0" i="0" u="none" strike="noStrike" cap="none">
                <a:solidFill>
                  <a:schemeClr val="lt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lt1"/>
              </a:buClr>
              <a:buSzPts val="2800"/>
              <a:buFont typeface="Arial"/>
              <a:buChar char="•"/>
              <a:defRPr sz="2800" b="0" i="0" u="none" strike="noStrike" cap="none">
                <a:solidFill>
                  <a:schemeClr val="lt1"/>
                </a:solidFill>
                <a:latin typeface="Helvetica Neue Light"/>
                <a:ea typeface="Helvetica Neue Light"/>
                <a:cs typeface="Helvetica Neue Light"/>
                <a:sym typeface="Helvetica Neue Light"/>
              </a:defRPr>
            </a:lvl1pPr>
            <a:lvl2pPr marL="914400" marR="0" lvl="1" indent="-381000" algn="l" rtl="0">
              <a:lnSpc>
                <a:spcPct val="100000"/>
              </a:lnSpc>
              <a:spcBef>
                <a:spcPts val="500"/>
              </a:spcBef>
              <a:spcAft>
                <a:spcPts val="0"/>
              </a:spcAft>
              <a:buClr>
                <a:schemeClr val="lt1"/>
              </a:buClr>
              <a:buSzPts val="2400"/>
              <a:buFont typeface="Arial"/>
              <a:buChar char="•"/>
              <a:defRPr sz="2400" b="0" i="0" u="none" strike="noStrike" cap="none">
                <a:solidFill>
                  <a:schemeClr val="lt1"/>
                </a:solidFill>
                <a:latin typeface="Helvetica Neue Light"/>
                <a:ea typeface="Helvetica Neue Light"/>
                <a:cs typeface="Helvetica Neue Light"/>
                <a:sym typeface="Helvetica Neue Light"/>
              </a:defRPr>
            </a:lvl2pPr>
            <a:lvl3pPr marL="1371600" marR="0" lvl="2"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Helvetica Neue Light"/>
                <a:ea typeface="Helvetica Neue Light"/>
                <a:cs typeface="Helvetica Neue Light"/>
                <a:sym typeface="Helvetica Neue Light"/>
              </a:defRPr>
            </a:lvl3pPr>
            <a:lvl4pPr marL="1828800" marR="0" lvl="3" indent="-342900" algn="l" rtl="0">
              <a:lnSpc>
                <a:spcPct val="10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4pPr>
            <a:lvl5pPr marL="2286000" marR="0" lvl="4" indent="-342900" algn="l" rtl="0">
              <a:lnSpc>
                <a:spcPct val="10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baderlab.org/GeneSets" TargetMode="External"/><Relationship Id="rId2" Type="http://schemas.openxmlformats.org/officeDocument/2006/relationships/hyperlink" Target="https://www.gsea-msigdb.org/gsea/msigdb" TargetMode="External"/><Relationship Id="rId1" Type="http://schemas.openxmlformats.org/officeDocument/2006/relationships/slideLayout" Target="../slideLayouts/slideLayout3.xml"/><Relationship Id="rId6" Type="http://schemas.openxmlformats.org/officeDocument/2006/relationships/hyperlink" Target="https://www.wikipathways.org/" TargetMode="External"/><Relationship Id="rId5" Type="http://schemas.openxmlformats.org/officeDocument/2006/relationships/hyperlink" Target="https://www.genome.jp/kegg/pathway.html" TargetMode="External"/><Relationship Id="rId4" Type="http://schemas.openxmlformats.org/officeDocument/2006/relationships/hyperlink" Target="https://reactome.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bioinformaticsdotca.github.io/PNA_CalSask-2605/module-2.html"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ownload.baderlab.org/EM_Genesets/current_release/Human/symbol/" TargetMode="External"/><Relationship Id="rId2" Type="http://schemas.openxmlformats.org/officeDocument/2006/relationships/hyperlink" Target="https://www.gsea-msigdb.org/" TargetMode="Externa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s://download.baderlab.org/EM_Genesets/current_release/Human/symbol/Human_GOBP_AllPathways_noPFOCR_no_GO_iea_May_01_2026_symbol.gm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4393F"/>
            </a:gs>
            <a:gs pos="24000">
              <a:srgbClr val="70247F"/>
            </a:gs>
            <a:gs pos="100000">
              <a:srgbClr val="B40805"/>
            </a:gs>
          </a:gsLst>
          <a:path path="circle">
            <a:fillToRect l="100000" t="100000"/>
          </a:path>
          <a:tileRect r="-100000" b="-100000"/>
        </a:gradFill>
        <a:effectLst/>
      </p:bgPr>
    </p:bg>
    <p:spTree>
      <p:nvGrpSpPr>
        <p:cNvPr id="1" name="Shape 70"/>
        <p:cNvGrpSpPr/>
        <p:nvPr/>
      </p:nvGrpSpPr>
      <p:grpSpPr>
        <a:xfrm>
          <a:off x="0" y="0"/>
          <a:ext cx="0" cy="0"/>
          <a:chOff x="0" y="0"/>
          <a:chExt cx="0" cy="0"/>
        </a:xfrm>
      </p:grpSpPr>
      <p:sp>
        <p:nvSpPr>
          <p:cNvPr id="71" name="Google Shape;71;p1"/>
          <p:cNvSpPr txBox="1">
            <a:spLocks noGrp="1"/>
          </p:cNvSpPr>
          <p:nvPr>
            <p:ph type="subTitle" idx="1"/>
          </p:nvPr>
        </p:nvSpPr>
        <p:spPr>
          <a:xfrm>
            <a:off x="6801238" y="3429000"/>
            <a:ext cx="4567235" cy="78175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lt1"/>
              </a:buClr>
              <a:buSzPct val="100000"/>
              <a:buNone/>
            </a:pPr>
            <a:r>
              <a:rPr lang="en-US" sz="4400" b="1">
                <a:latin typeface="Helvetica Neue"/>
                <a:ea typeface="Helvetica Neue"/>
                <a:cs typeface="Helvetica Neue"/>
                <a:sym typeface="Helvetica Neue"/>
              </a:rPr>
              <a:t>bioinformatics.ca</a:t>
            </a:r>
            <a:endParaRPr/>
          </a:p>
        </p:txBody>
      </p:sp>
      <p:pic>
        <p:nvPicPr>
          <p:cNvPr id="72" name="Google Shape;72;p1" descr="A logo with white dots&#10;&#10;AI-generated content may be incorrect."/>
          <p:cNvPicPr preferRelativeResize="0"/>
          <p:nvPr/>
        </p:nvPicPr>
        <p:blipFill rotWithShape="1">
          <a:blip r:embed="rId3">
            <a:alphaModFix/>
          </a:blip>
          <a:srcRect l="12297" r="12121"/>
          <a:stretch/>
        </p:blipFill>
        <p:spPr>
          <a:xfrm>
            <a:off x="670379" y="1341316"/>
            <a:ext cx="5766816" cy="3815097"/>
          </a:xfrm>
          <a:prstGeom prst="rect">
            <a:avLst/>
          </a:prstGeom>
          <a:noFill/>
          <a:ln>
            <a:noFill/>
          </a:ln>
        </p:spPr>
      </p:pic>
      <p:sp>
        <p:nvSpPr>
          <p:cNvPr id="73" name="Google Shape;73;p1"/>
          <p:cNvSpPr txBox="1"/>
          <p:nvPr/>
        </p:nvSpPr>
        <p:spPr>
          <a:xfrm>
            <a:off x="6648092" y="4210755"/>
            <a:ext cx="4873529" cy="41610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Helvetica Neue Light"/>
                <a:ea typeface="Helvetica Neue Light"/>
                <a:cs typeface="Helvetica Neue Light"/>
                <a:sym typeface="Helvetica Neue Light"/>
              </a:rPr>
              <a:t>bioinformaticsdotca.github.io</a:t>
            </a:r>
            <a:endParaRPr sz="1400" b="0" i="0" u="none" strike="noStrike" cap="none">
              <a:solidFill>
                <a:srgbClr val="000000"/>
              </a:solidFill>
              <a:latin typeface="Arial"/>
              <a:ea typeface="Arial"/>
              <a:cs typeface="Arial"/>
              <a:sym typeface="Arial"/>
            </a:endParaRPr>
          </a:p>
        </p:txBody>
      </p:sp>
      <p:sp>
        <p:nvSpPr>
          <p:cNvPr id="74" name="Google Shape;74;p1"/>
          <p:cNvSpPr txBox="1"/>
          <p:nvPr/>
        </p:nvSpPr>
        <p:spPr>
          <a:xfrm>
            <a:off x="10523913" y="465513"/>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07F9-03C2-6C78-A0D6-8A064B41806A}"/>
              </a:ext>
            </a:extLst>
          </p:cNvPr>
          <p:cNvSpPr>
            <a:spLocks noGrp="1"/>
          </p:cNvSpPr>
          <p:nvPr>
            <p:ph type="title"/>
          </p:nvPr>
        </p:nvSpPr>
        <p:spPr/>
        <p:txBody>
          <a:bodyPr>
            <a:normAutofit/>
          </a:bodyPr>
          <a:lstStyle/>
          <a:p>
            <a:r>
              <a:rPr lang="en-US" sz="4300" dirty="0"/>
              <a:t>GSEA has three key steps</a:t>
            </a:r>
          </a:p>
        </p:txBody>
      </p:sp>
      <p:sp>
        <p:nvSpPr>
          <p:cNvPr id="3" name="Text Placeholder 2">
            <a:extLst>
              <a:ext uri="{FF2B5EF4-FFF2-40B4-BE49-F238E27FC236}">
                <a16:creationId xmlns:a16="http://schemas.microsoft.com/office/drawing/2014/main" id="{9D142959-39BE-ABCD-EF2D-745A48BAD856}"/>
              </a:ext>
            </a:extLst>
          </p:cNvPr>
          <p:cNvSpPr>
            <a:spLocks noGrp="1"/>
          </p:cNvSpPr>
          <p:nvPr>
            <p:ph type="body" idx="1"/>
          </p:nvPr>
        </p:nvSpPr>
        <p:spPr/>
        <p:txBody>
          <a:bodyPr/>
          <a:lstStyle/>
          <a:p>
            <a:pPr marL="628650" indent="-514350">
              <a:buFont typeface="+mj-lt"/>
              <a:buAutoNum type="arabicPeriod"/>
            </a:pPr>
            <a:r>
              <a:rPr lang="en-US" dirty="0"/>
              <a:t>Calculate an enrichment score (ES)</a:t>
            </a:r>
          </a:p>
          <a:p>
            <a:pPr marL="628650" indent="-514350">
              <a:buFont typeface="+mj-lt"/>
              <a:buAutoNum type="arabicPeriod"/>
            </a:pPr>
            <a:endParaRPr lang="en-US" dirty="0"/>
          </a:p>
          <a:p>
            <a:pPr marL="628650" indent="-514350">
              <a:buFont typeface="+mj-lt"/>
              <a:buAutoNum type="arabicPeriod"/>
            </a:pPr>
            <a:r>
              <a:rPr lang="en-US" dirty="0"/>
              <a:t>Estimate significance level of ES </a:t>
            </a:r>
          </a:p>
          <a:p>
            <a:pPr marL="628650" indent="-514350">
              <a:buFont typeface="+mj-lt"/>
              <a:buAutoNum type="arabicPeriod"/>
            </a:pPr>
            <a:endParaRPr lang="en-US" dirty="0"/>
          </a:p>
          <a:p>
            <a:pPr marL="628650" indent="-514350">
              <a:buFont typeface="+mj-lt"/>
              <a:buAutoNum type="arabicPeriod"/>
            </a:pPr>
            <a:r>
              <a:rPr lang="en-US" dirty="0"/>
              <a:t>Adjust for multiple testing </a:t>
            </a:r>
          </a:p>
        </p:txBody>
      </p:sp>
    </p:spTree>
    <p:extLst>
      <p:ext uri="{BB962C8B-B14F-4D97-AF65-F5344CB8AC3E}">
        <p14:creationId xmlns:p14="http://schemas.microsoft.com/office/powerpoint/2010/main" val="283198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D33B-E59B-4D40-36FE-FCF1FFCAB896}"/>
              </a:ext>
            </a:extLst>
          </p:cNvPr>
          <p:cNvSpPr>
            <a:spLocks noGrp="1"/>
          </p:cNvSpPr>
          <p:nvPr>
            <p:ph type="title"/>
          </p:nvPr>
        </p:nvSpPr>
        <p:spPr/>
        <p:txBody>
          <a:bodyPr/>
          <a:lstStyle/>
          <a:p>
            <a:r>
              <a:rPr lang="en-US" dirty="0"/>
              <a:t>Step 1: The GSEA enrichment score</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456C2EA-9508-B44F-5DB4-BC2F30CAFE42}"/>
                  </a:ext>
                </a:extLst>
              </p:cNvPr>
              <p:cNvSpPr>
                <a:spLocks noGrp="1"/>
              </p:cNvSpPr>
              <p:nvPr>
                <p:ph type="body" idx="1"/>
              </p:nvPr>
            </p:nvSpPr>
            <p:spPr/>
            <p:txBody>
              <a:bodyPr>
                <a:normAutofit/>
              </a:bodyPr>
              <a:lstStyle/>
              <a:p>
                <a:pPr marL="114300" indent="0">
                  <a:buNone/>
                </a:pPr>
                <a:r>
                  <a:rPr lang="en-US" dirty="0"/>
                  <a:t>For a given gene set </a:t>
                </a:r>
                <a:r>
                  <a:rPr lang="en-US" i="1" dirty="0"/>
                  <a:t>S</a:t>
                </a:r>
                <a:r>
                  <a:rPr lang="en-US" dirty="0"/>
                  <a:t> and a ranked gene list </a:t>
                </a:r>
                <a:r>
                  <a:rPr lang="en-US" i="1" dirty="0"/>
                  <a:t>L</a:t>
                </a:r>
                <a:r>
                  <a:rPr lang="en-US" dirty="0"/>
                  <a:t>, the ES reflects how much </a:t>
                </a:r>
                <a:r>
                  <a:rPr lang="en-US" i="1" dirty="0"/>
                  <a:t>S</a:t>
                </a:r>
                <a:r>
                  <a:rPr lang="en-US" dirty="0"/>
                  <a:t> is overrepresented at the extremes of </a:t>
                </a:r>
                <a:r>
                  <a:rPr lang="en-US" i="1" dirty="0"/>
                  <a:t>L</a:t>
                </a:r>
              </a:p>
              <a:p>
                <a:pPr marL="685800" indent="-571500">
                  <a:buFont typeface="+mj-lt"/>
                  <a:buAutoNum type="romanUcPeriod"/>
                </a:pPr>
                <a:r>
                  <a:rPr lang="en-US" dirty="0"/>
                  <a:t>Rank all genes in </a:t>
                </a:r>
                <a:r>
                  <a:rPr lang="en-US" i="1" dirty="0"/>
                  <a:t>L</a:t>
                </a:r>
                <a:r>
                  <a:rPr lang="en-US" dirty="0"/>
                  <a:t> by their score </a:t>
                </a:r>
              </a:p>
              <a:p>
                <a:pPr lvl="1"/>
                <a:r>
                  <a:rPr lang="en-CA" i="1" dirty="0" err="1"/>
                  <a:t>eg.</a:t>
                </a:r>
                <a:r>
                  <a:rPr lang="en-CA" dirty="0"/>
                  <a:t> </a:t>
                </a:r>
                <a14:m>
                  <m:oMath xmlns:m="http://schemas.openxmlformats.org/officeDocument/2006/math">
                    <m:r>
                      <m:rPr>
                        <m:nor/>
                      </m:rPr>
                      <a:rPr lang="en-CA">
                        <a:latin typeface="Cambria Math" panose="02040503050406030204" pitchFamily="18" charset="0"/>
                      </a:rPr>
                      <m:t>ranking</m:t>
                    </m:r>
                    <m:r>
                      <m:rPr>
                        <m:nor/>
                      </m:rPr>
                      <a:rPr lang="en-CA">
                        <a:latin typeface="Cambria Math" panose="02040503050406030204" pitchFamily="18" charset="0"/>
                      </a:rPr>
                      <m:t> </m:t>
                    </m:r>
                    <m:r>
                      <m:rPr>
                        <m:nor/>
                      </m:rPr>
                      <a:rPr lang="en-CA">
                        <a:latin typeface="Cambria Math" panose="02040503050406030204" pitchFamily="18" charset="0"/>
                      </a:rPr>
                      <m:t>value</m:t>
                    </m:r>
                    <m:r>
                      <a:rPr lang="en-CA" i="1">
                        <a:latin typeface="Cambria Math" panose="02040503050406030204" pitchFamily="18" charset="0"/>
                      </a:rPr>
                      <m:t>=−</m:t>
                    </m:r>
                    <m:func>
                      <m:funcPr>
                        <m:ctrlPr>
                          <a:rPr lang="en-CA" i="1">
                            <a:latin typeface="Cambria Math" panose="02040503050406030204" pitchFamily="18" charset="0"/>
                          </a:rPr>
                        </m:ctrlPr>
                      </m:funcPr>
                      <m:fName>
                        <m:sSub>
                          <m:sSubPr>
                            <m:ctrlPr>
                              <a:rPr lang="en-CA" i="1">
                                <a:latin typeface="Cambria Math" panose="02040503050406030204" pitchFamily="18" charset="0"/>
                              </a:rPr>
                            </m:ctrlPr>
                          </m:sSubPr>
                          <m:e>
                            <m:r>
                              <m:rPr>
                                <m:sty m:val="p"/>
                              </m:rPr>
                              <a:rPr lang="en-CA">
                                <a:latin typeface="Cambria Math" panose="02040503050406030204" pitchFamily="18" charset="0"/>
                              </a:rPr>
                              <m:t>log</m:t>
                            </m:r>
                          </m:e>
                          <m:sub>
                            <m:r>
                              <a:rPr lang="en-CA" i="1">
                                <a:latin typeface="Cambria Math" panose="02040503050406030204" pitchFamily="18" charset="0"/>
                              </a:rPr>
                              <m:t>10</m:t>
                            </m:r>
                          </m:sub>
                        </m:sSub>
                      </m:fName>
                      <m:e>
                        <m:d>
                          <m:dPr>
                            <m:ctrlPr>
                              <a:rPr lang="en-CA" i="1">
                                <a:latin typeface="Cambria Math" panose="02040503050406030204" pitchFamily="18" charset="0"/>
                              </a:rPr>
                            </m:ctrlPr>
                          </m:dPr>
                          <m:e>
                            <m:r>
                              <m:rPr>
                                <m:nor/>
                              </m:rPr>
                              <a:rPr lang="en-CA">
                                <a:latin typeface="Cambria Math" panose="02040503050406030204" pitchFamily="18" charset="0"/>
                              </a:rPr>
                              <m:t>p</m:t>
                            </m:r>
                            <m:r>
                              <m:rPr>
                                <m:nor/>
                              </m:rPr>
                              <a:rPr lang="en-CA">
                                <a:latin typeface="Cambria Math" panose="02040503050406030204" pitchFamily="18" charset="0"/>
                              </a:rPr>
                              <m:t>−</m:t>
                            </m:r>
                            <m:r>
                              <m:rPr>
                                <m:nor/>
                              </m:rPr>
                              <a:rPr lang="en-CA">
                                <a:latin typeface="Cambria Math" panose="02040503050406030204" pitchFamily="18" charset="0"/>
                              </a:rPr>
                              <m:t>value</m:t>
                            </m:r>
                          </m:e>
                        </m:d>
                        <m:r>
                          <a:rPr lang="en-CA" i="1">
                            <a:latin typeface="Cambria Math" panose="02040503050406030204" pitchFamily="18" charset="0"/>
                          </a:rPr>
                          <m:t>∗</m:t>
                        </m:r>
                        <m:r>
                          <m:rPr>
                            <m:nor/>
                          </m:rPr>
                          <a:rPr lang="en-CA">
                            <a:latin typeface="Cambria Math" panose="02040503050406030204" pitchFamily="18" charset="0"/>
                          </a:rPr>
                          <m:t>sign</m:t>
                        </m:r>
                        <m:d>
                          <m:dPr>
                            <m:ctrlPr>
                              <a:rPr lang="en-CA" i="1">
                                <a:latin typeface="Cambria Math" panose="02040503050406030204" pitchFamily="18" charset="0"/>
                              </a:rPr>
                            </m:ctrlPr>
                          </m:dPr>
                          <m:e>
                            <m:r>
                              <m:rPr>
                                <m:nor/>
                              </m:rPr>
                              <a:rPr lang="en-CA">
                                <a:latin typeface="Cambria Math" panose="02040503050406030204" pitchFamily="18" charset="0"/>
                              </a:rPr>
                              <m:t>log</m:t>
                            </m:r>
                            <m:r>
                              <m:rPr>
                                <m:nor/>
                              </m:rPr>
                              <a:rPr lang="en-CA">
                                <a:latin typeface="Cambria Math" panose="02040503050406030204" pitchFamily="18" charset="0"/>
                              </a:rPr>
                              <m:t>2</m:t>
                            </m:r>
                            <m:r>
                              <m:rPr>
                                <m:nor/>
                              </m:rPr>
                              <a:rPr lang="en-CA">
                                <a:latin typeface="Cambria Math" panose="02040503050406030204" pitchFamily="18" charset="0"/>
                              </a:rPr>
                              <m:t>FC</m:t>
                            </m:r>
                          </m:e>
                        </m:d>
                      </m:e>
                    </m:func>
                  </m:oMath>
                </a14:m>
                <a:endParaRPr lang="en-US" dirty="0"/>
              </a:p>
              <a:p>
                <a:pPr marL="628650" indent="-514350">
                  <a:buFont typeface="+mj-lt"/>
                  <a:buAutoNum type="romanUcPeriod"/>
                </a:pPr>
                <a:r>
                  <a:rPr lang="en-US" dirty="0"/>
                  <a:t>Walk down </a:t>
                </a:r>
                <a:r>
                  <a:rPr lang="en-US" i="1" dirty="0"/>
                  <a:t>L</a:t>
                </a:r>
              </a:p>
              <a:p>
                <a:pPr lvl="1"/>
                <a:r>
                  <a:rPr lang="en-US" dirty="0"/>
                  <a:t>When we encounter a </a:t>
                </a:r>
                <a:r>
                  <a:rPr lang="en-US" dirty="0">
                    <a:solidFill>
                      <a:schemeClr val="accent5"/>
                    </a:solidFill>
                  </a:rPr>
                  <a:t>gene in </a:t>
                </a:r>
                <a:r>
                  <a:rPr lang="en-US" i="1" dirty="0">
                    <a:solidFill>
                      <a:schemeClr val="accent5"/>
                    </a:solidFill>
                  </a:rPr>
                  <a:t>S</a:t>
                </a:r>
                <a:r>
                  <a:rPr lang="en-US" dirty="0"/>
                  <a:t>, </a:t>
                </a:r>
                <a:r>
                  <a:rPr lang="en-US" dirty="0">
                    <a:solidFill>
                      <a:schemeClr val="accent5"/>
                    </a:solidFill>
                  </a:rPr>
                  <a:t>increase</a:t>
                </a:r>
                <a:r>
                  <a:rPr lang="en-US" dirty="0"/>
                  <a:t> a running sum statistic</a:t>
                </a:r>
              </a:p>
              <a:p>
                <a:pPr lvl="1"/>
                <a:r>
                  <a:rPr lang="en-US" dirty="0"/>
                  <a:t>When we encounter a gene </a:t>
                </a:r>
                <a:r>
                  <a:rPr lang="en-US" dirty="0">
                    <a:solidFill>
                      <a:schemeClr val="accent5"/>
                    </a:solidFill>
                  </a:rPr>
                  <a:t>not</a:t>
                </a:r>
                <a:r>
                  <a:rPr lang="en-US" dirty="0"/>
                  <a:t> in </a:t>
                </a:r>
                <a:r>
                  <a:rPr lang="en-US" i="1" dirty="0"/>
                  <a:t>S</a:t>
                </a:r>
                <a:r>
                  <a:rPr lang="en-US" dirty="0"/>
                  <a:t>, </a:t>
                </a:r>
                <a:r>
                  <a:rPr lang="en-US" dirty="0">
                    <a:solidFill>
                      <a:schemeClr val="accent5"/>
                    </a:solidFill>
                  </a:rPr>
                  <a:t>decrease</a:t>
                </a:r>
                <a:r>
                  <a:rPr lang="en-US" dirty="0"/>
                  <a:t> the running sum statistic</a:t>
                </a:r>
              </a:p>
              <a:p>
                <a:pPr marL="571500" indent="-457200">
                  <a:buFont typeface="+mj-lt"/>
                  <a:buAutoNum type="romanUcPeriod"/>
                </a:pPr>
                <a:r>
                  <a:rPr lang="en-US" dirty="0"/>
                  <a:t>The ES is the maximum deviation from zero </a:t>
                </a:r>
              </a:p>
              <a:p>
                <a:pPr marL="571500" indent="-457200">
                  <a:buFont typeface="+mj-lt"/>
                  <a:buAutoNum type="romanUcPeriod"/>
                </a:pPr>
                <a:endParaRPr lang="en-US" dirty="0"/>
              </a:p>
            </p:txBody>
          </p:sp>
        </mc:Choice>
        <mc:Fallback>
          <p:sp>
            <p:nvSpPr>
              <p:cNvPr id="3" name="Text Placeholder 2">
                <a:extLst>
                  <a:ext uri="{FF2B5EF4-FFF2-40B4-BE49-F238E27FC236}">
                    <a16:creationId xmlns:a16="http://schemas.microsoft.com/office/drawing/2014/main" id="{A456C2EA-9508-B44F-5DB4-BC2F30CAFE42}"/>
                  </a:ext>
                </a:extLst>
              </p:cNvPr>
              <p:cNvSpPr>
                <a:spLocks noGrp="1" noRot="1" noChangeAspect="1" noMove="1" noResize="1" noEditPoints="1" noAdjustHandles="1" noChangeArrowheads="1" noChangeShapeType="1" noTextEdit="1"/>
              </p:cNvSpPr>
              <p:nvPr>
                <p:ph type="body" idx="1"/>
              </p:nvPr>
            </p:nvSpPr>
            <p:spPr>
              <a:blipFill>
                <a:blip r:embed="rId3"/>
                <a:stretch>
                  <a:fillRect l="-241" r="-362"/>
                </a:stretch>
              </a:blipFill>
            </p:spPr>
            <p:txBody>
              <a:bodyPr/>
              <a:lstStyle/>
              <a:p>
                <a:r>
                  <a:rPr lang="en-US">
                    <a:noFill/>
                  </a:rPr>
                  <a:t> </a:t>
                </a:r>
              </a:p>
            </p:txBody>
          </p:sp>
        </mc:Fallback>
      </mc:AlternateContent>
    </p:spTree>
    <p:extLst>
      <p:ext uri="{BB962C8B-B14F-4D97-AF65-F5344CB8AC3E}">
        <p14:creationId xmlns:p14="http://schemas.microsoft.com/office/powerpoint/2010/main" val="3725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981A-FCAA-B4DB-DC2D-A241B15AAD8C}"/>
              </a:ext>
            </a:extLst>
          </p:cNvPr>
          <p:cNvSpPr>
            <a:spLocks noGrp="1"/>
          </p:cNvSpPr>
          <p:nvPr>
            <p:ph type="title"/>
          </p:nvPr>
        </p:nvSpPr>
        <p:spPr/>
        <p:txBody>
          <a:bodyPr/>
          <a:lstStyle/>
          <a:p>
            <a:r>
              <a:rPr lang="en-US" dirty="0"/>
              <a:t>Recall the ranked gene list</a:t>
            </a:r>
          </a:p>
        </p:txBody>
      </p:sp>
      <p:grpSp>
        <p:nvGrpSpPr>
          <p:cNvPr id="5" name="Group 4">
            <a:extLst>
              <a:ext uri="{FF2B5EF4-FFF2-40B4-BE49-F238E27FC236}">
                <a16:creationId xmlns:a16="http://schemas.microsoft.com/office/drawing/2014/main" id="{3BD89884-80AB-2B12-FDAB-DF3FED8C95BB}"/>
              </a:ext>
            </a:extLst>
          </p:cNvPr>
          <p:cNvGrpSpPr/>
          <p:nvPr/>
        </p:nvGrpSpPr>
        <p:grpSpPr>
          <a:xfrm>
            <a:off x="1682554" y="2599185"/>
            <a:ext cx="1862613" cy="2306638"/>
            <a:chOff x="470666" y="2009446"/>
            <a:chExt cx="2306638" cy="2306638"/>
          </a:xfrm>
        </p:grpSpPr>
        <p:sp>
          <p:nvSpPr>
            <p:cNvPr id="6" name="Rectangle 69">
              <a:extLst>
                <a:ext uri="{FF2B5EF4-FFF2-40B4-BE49-F238E27FC236}">
                  <a16:creationId xmlns:a16="http://schemas.microsoft.com/office/drawing/2014/main" id="{A3216E13-5527-339D-8D86-F27AFD21BE0D}"/>
                </a:ext>
              </a:extLst>
            </p:cNvPr>
            <p:cNvSpPr>
              <a:spLocks noChangeArrowheads="1"/>
            </p:cNvSpPr>
            <p:nvPr/>
          </p:nvSpPr>
          <p:spPr bwMode="auto">
            <a:xfrm>
              <a:off x="470666" y="2009446"/>
              <a:ext cx="1152525" cy="2305050"/>
            </a:xfrm>
            <a:prstGeom prst="rect">
              <a:avLst/>
            </a:prstGeom>
            <a:solidFill>
              <a:srgbClr val="3399FF"/>
            </a:solidFill>
            <a:ln w="28575">
              <a:solidFill>
                <a:schemeClr val="tx1"/>
              </a:solidFill>
              <a:miter lim="800000"/>
              <a:headEnd/>
              <a:tailEnd/>
            </a:ln>
            <a:effectLst>
              <a:outerShdw blurRad="63500" dist="107763" dir="2700000" algn="ctr" rotWithShape="0">
                <a:srgbClr val="B2B2B2">
                  <a:alpha val="74998"/>
                </a:srgbClr>
              </a:outerShdw>
            </a:effectLst>
          </p:spPr>
          <p:txBody>
            <a:bodyPr wrap="none" anchor="ctr">
              <a:prstTxWarp prst="textNoShape">
                <a:avLst/>
              </a:prstTxWarp>
            </a:bodyPr>
            <a:lstStyle/>
            <a:p>
              <a:pPr>
                <a:defRPr/>
              </a:pPr>
              <a:endParaRPr lang="en-US"/>
            </a:p>
          </p:txBody>
        </p:sp>
        <p:sp>
          <p:nvSpPr>
            <p:cNvPr id="7" name="Rectangle 70">
              <a:extLst>
                <a:ext uri="{FF2B5EF4-FFF2-40B4-BE49-F238E27FC236}">
                  <a16:creationId xmlns:a16="http://schemas.microsoft.com/office/drawing/2014/main" id="{751A6392-3684-D221-8B14-7B5B5425BCB5}"/>
                </a:ext>
              </a:extLst>
            </p:cNvPr>
            <p:cNvSpPr>
              <a:spLocks noChangeArrowheads="1"/>
            </p:cNvSpPr>
            <p:nvPr/>
          </p:nvSpPr>
          <p:spPr bwMode="auto">
            <a:xfrm>
              <a:off x="1624779" y="2009446"/>
              <a:ext cx="1152525" cy="2305050"/>
            </a:xfrm>
            <a:prstGeom prst="rect">
              <a:avLst/>
            </a:prstGeom>
            <a:solidFill>
              <a:srgbClr val="FF5050"/>
            </a:solidFill>
            <a:ln w="28575">
              <a:solidFill>
                <a:schemeClr val="tx1"/>
              </a:solidFill>
              <a:miter lim="800000"/>
              <a:headEnd/>
              <a:tailEnd/>
            </a:ln>
            <a:effectLst>
              <a:outerShdw blurRad="63500" dist="107763" dir="2700000" algn="ctr" rotWithShape="0">
                <a:srgbClr val="B2B2B2">
                  <a:alpha val="74998"/>
                </a:srgbClr>
              </a:outerShdw>
            </a:effectLst>
          </p:spPr>
          <p:txBody>
            <a:bodyPr wrap="none" anchor="ctr">
              <a:prstTxWarp prst="textNoShape">
                <a:avLst/>
              </a:prstTxWarp>
            </a:bodyPr>
            <a:lstStyle/>
            <a:p>
              <a:pPr>
                <a:defRPr/>
              </a:pPr>
              <a:endParaRPr lang="en-US"/>
            </a:p>
          </p:txBody>
        </p:sp>
        <p:sp>
          <p:nvSpPr>
            <p:cNvPr id="8" name="Line 71">
              <a:extLst>
                <a:ext uri="{FF2B5EF4-FFF2-40B4-BE49-F238E27FC236}">
                  <a16:creationId xmlns:a16="http://schemas.microsoft.com/office/drawing/2014/main" id="{593C11A2-CFC7-0F84-C8C1-7D6F8049EFB2}"/>
                </a:ext>
              </a:extLst>
            </p:cNvPr>
            <p:cNvSpPr>
              <a:spLocks noChangeShapeType="1"/>
            </p:cNvSpPr>
            <p:nvPr/>
          </p:nvSpPr>
          <p:spPr bwMode="auto">
            <a:xfrm>
              <a:off x="472254" y="2225346"/>
              <a:ext cx="2303462"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9" name="Line 72">
              <a:extLst>
                <a:ext uri="{FF2B5EF4-FFF2-40B4-BE49-F238E27FC236}">
                  <a16:creationId xmlns:a16="http://schemas.microsoft.com/office/drawing/2014/main" id="{B90DFCC0-047C-95E1-4411-C5388F2F23E7}"/>
                </a:ext>
              </a:extLst>
            </p:cNvPr>
            <p:cNvSpPr>
              <a:spLocks noChangeShapeType="1"/>
            </p:cNvSpPr>
            <p:nvPr/>
          </p:nvSpPr>
          <p:spPr bwMode="auto">
            <a:xfrm>
              <a:off x="832616" y="2009446"/>
              <a:ext cx="0" cy="2305050"/>
            </a:xfrm>
            <a:prstGeom prst="line">
              <a:avLst/>
            </a:prstGeom>
            <a:noFill/>
            <a:ln w="9525">
              <a:solidFill>
                <a:schemeClr val="tx1"/>
              </a:solidFill>
              <a:round/>
              <a:headEnd/>
              <a:tailEnd/>
            </a:ln>
          </p:spPr>
          <p:txBody>
            <a:bodyPr>
              <a:prstTxWarp prst="textNoShape">
                <a:avLst/>
              </a:prstTxWarp>
            </a:bodyPr>
            <a:lstStyle/>
            <a:p>
              <a:endParaRPr lang="en-US"/>
            </a:p>
          </p:txBody>
        </p:sp>
        <p:sp>
          <p:nvSpPr>
            <p:cNvPr id="10" name="Line 73">
              <a:extLst>
                <a:ext uri="{FF2B5EF4-FFF2-40B4-BE49-F238E27FC236}">
                  <a16:creationId xmlns:a16="http://schemas.microsoft.com/office/drawing/2014/main" id="{5CB7B5C4-4B1C-1475-73AC-A23284F1C943}"/>
                </a:ext>
              </a:extLst>
            </p:cNvPr>
            <p:cNvSpPr>
              <a:spLocks noChangeShapeType="1"/>
            </p:cNvSpPr>
            <p:nvPr/>
          </p:nvSpPr>
          <p:spPr bwMode="auto">
            <a:xfrm>
              <a:off x="1046929" y="2011034"/>
              <a:ext cx="0" cy="230505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1" name="Line 74">
              <a:extLst>
                <a:ext uri="{FF2B5EF4-FFF2-40B4-BE49-F238E27FC236}">
                  <a16:creationId xmlns:a16="http://schemas.microsoft.com/office/drawing/2014/main" id="{750CF2B0-7E67-0F73-8EAF-05020D2FFC3C}"/>
                </a:ext>
              </a:extLst>
            </p:cNvPr>
            <p:cNvSpPr>
              <a:spLocks noChangeShapeType="1"/>
            </p:cNvSpPr>
            <p:nvPr/>
          </p:nvSpPr>
          <p:spPr bwMode="auto">
            <a:xfrm>
              <a:off x="472254" y="2442834"/>
              <a:ext cx="1152525" cy="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2" name="Line 75">
              <a:extLst>
                <a:ext uri="{FF2B5EF4-FFF2-40B4-BE49-F238E27FC236}">
                  <a16:creationId xmlns:a16="http://schemas.microsoft.com/office/drawing/2014/main" id="{8F9796B7-815B-D574-ED12-38256A062DF5}"/>
                </a:ext>
              </a:extLst>
            </p:cNvPr>
            <p:cNvSpPr>
              <a:spLocks noChangeShapeType="1"/>
            </p:cNvSpPr>
            <p:nvPr/>
          </p:nvSpPr>
          <p:spPr bwMode="auto">
            <a:xfrm>
              <a:off x="1983554" y="2009446"/>
              <a:ext cx="0" cy="2305050"/>
            </a:xfrm>
            <a:prstGeom prst="line">
              <a:avLst/>
            </a:prstGeom>
            <a:noFill/>
            <a:ln w="9525">
              <a:solidFill>
                <a:schemeClr val="tx1"/>
              </a:solidFill>
              <a:round/>
              <a:headEnd/>
              <a:tailEnd/>
            </a:ln>
          </p:spPr>
          <p:txBody>
            <a:bodyPr>
              <a:prstTxWarp prst="textNoShape">
                <a:avLst/>
              </a:prstTxWarp>
            </a:bodyPr>
            <a:lstStyle/>
            <a:p>
              <a:endParaRPr lang="en-US"/>
            </a:p>
          </p:txBody>
        </p:sp>
        <p:sp>
          <p:nvSpPr>
            <p:cNvPr id="13" name="Line 76">
              <a:extLst>
                <a:ext uri="{FF2B5EF4-FFF2-40B4-BE49-F238E27FC236}">
                  <a16:creationId xmlns:a16="http://schemas.microsoft.com/office/drawing/2014/main" id="{F557F254-3E8A-8E6F-C8C5-B1A2507B10A8}"/>
                </a:ext>
              </a:extLst>
            </p:cNvPr>
            <p:cNvSpPr>
              <a:spLocks noChangeShapeType="1"/>
            </p:cNvSpPr>
            <p:nvPr/>
          </p:nvSpPr>
          <p:spPr bwMode="auto">
            <a:xfrm>
              <a:off x="2199454" y="2009446"/>
              <a:ext cx="0" cy="230505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4" name="Line 77">
              <a:extLst>
                <a:ext uri="{FF2B5EF4-FFF2-40B4-BE49-F238E27FC236}">
                  <a16:creationId xmlns:a16="http://schemas.microsoft.com/office/drawing/2014/main" id="{7BBF6A39-8FFC-9D08-7932-9C7EF23266FC}"/>
                </a:ext>
              </a:extLst>
            </p:cNvPr>
            <p:cNvSpPr>
              <a:spLocks noChangeShapeType="1"/>
            </p:cNvSpPr>
            <p:nvPr/>
          </p:nvSpPr>
          <p:spPr bwMode="auto">
            <a:xfrm>
              <a:off x="1624779" y="2442834"/>
              <a:ext cx="1152525" cy="0"/>
            </a:xfrm>
            <a:prstGeom prst="line">
              <a:avLst/>
            </a:prstGeom>
            <a:noFill/>
            <a:ln w="9525">
              <a:solidFill>
                <a:schemeClr val="tx1"/>
              </a:solidFill>
              <a:prstDash val="dash"/>
              <a:round/>
              <a:headEnd/>
              <a:tailEnd/>
            </a:ln>
          </p:spPr>
          <p:txBody>
            <a:bodyPr>
              <a:prstTxWarp prst="textNoShape">
                <a:avLst/>
              </a:prstTxWarp>
            </a:bodyPr>
            <a:lstStyle/>
            <a:p>
              <a:endParaRPr lang="en-US"/>
            </a:p>
          </p:txBody>
        </p:sp>
      </p:grpSp>
      <p:sp>
        <p:nvSpPr>
          <p:cNvPr id="15" name="Text Box 78">
            <a:extLst>
              <a:ext uri="{FF2B5EF4-FFF2-40B4-BE49-F238E27FC236}">
                <a16:creationId xmlns:a16="http://schemas.microsoft.com/office/drawing/2014/main" id="{8653FF55-7539-75F4-AF6B-3824E18E292C}"/>
              </a:ext>
            </a:extLst>
          </p:cNvPr>
          <p:cNvSpPr txBox="1">
            <a:spLocks noChangeArrowheads="1"/>
          </p:cNvSpPr>
          <p:nvPr/>
        </p:nvSpPr>
        <p:spPr bwMode="auto">
          <a:xfrm>
            <a:off x="1682553" y="2032494"/>
            <a:ext cx="2303462" cy="366713"/>
          </a:xfrm>
          <a:prstGeom prst="rect">
            <a:avLst/>
          </a:prstGeom>
          <a:noFill/>
          <a:ln w="9525">
            <a:noFill/>
            <a:miter lim="800000"/>
            <a:headEnd/>
            <a:tailEnd/>
          </a:ln>
        </p:spPr>
        <p:txBody>
          <a:bodyPr>
            <a:prstTxWarp prst="textNoShape">
              <a:avLst/>
            </a:prstTxWarp>
            <a:spAutoFit/>
          </a:bodyPr>
          <a:lstStyle/>
          <a:p>
            <a:pPr>
              <a:buClrTx/>
              <a:buSzTx/>
              <a:buFontTx/>
              <a:buNone/>
            </a:pPr>
            <a:r>
              <a:rPr lang="en-US" b="1">
                <a:latin typeface="Calibri" pitchFamily="-108" charset="0"/>
                <a:ea typeface="ＭＳ Ｐゴシック" pitchFamily="-108" charset="-128"/>
                <a:cs typeface="ＭＳ Ｐゴシック" pitchFamily="-108" charset="-128"/>
              </a:rPr>
              <a:t>Expression Matrix</a:t>
            </a:r>
          </a:p>
        </p:txBody>
      </p:sp>
      <p:sp>
        <p:nvSpPr>
          <p:cNvPr id="16" name="Text Box 79">
            <a:extLst>
              <a:ext uri="{FF2B5EF4-FFF2-40B4-BE49-F238E27FC236}">
                <a16:creationId xmlns:a16="http://schemas.microsoft.com/office/drawing/2014/main" id="{BB7E6DB9-ADEE-4F28-4E9E-A9B428FF55BD}"/>
              </a:ext>
            </a:extLst>
          </p:cNvPr>
          <p:cNvSpPr txBox="1">
            <a:spLocks noChangeArrowheads="1"/>
          </p:cNvSpPr>
          <p:nvPr/>
        </p:nvSpPr>
        <p:spPr bwMode="auto">
          <a:xfrm>
            <a:off x="1611118" y="4975673"/>
            <a:ext cx="1152525" cy="369332"/>
          </a:xfrm>
          <a:prstGeom prst="rect">
            <a:avLst/>
          </a:prstGeom>
          <a:noFill/>
          <a:ln w="9525">
            <a:noFill/>
            <a:miter lim="800000"/>
            <a:headEnd/>
            <a:tailEnd/>
          </a:ln>
        </p:spPr>
        <p:txBody>
          <a:bodyPr>
            <a:prstTxWarp prst="textNoShape">
              <a:avLst/>
            </a:prstTxWarp>
            <a:spAutoFit/>
          </a:bodyPr>
          <a:lstStyle/>
          <a:p>
            <a:pPr algn="l">
              <a:buClrTx/>
              <a:buSzTx/>
              <a:buFontTx/>
              <a:buNone/>
            </a:pPr>
            <a:r>
              <a:rPr lang="en-US" dirty="0">
                <a:latin typeface="Calibri" pitchFamily="-108" charset="0"/>
                <a:ea typeface="ＭＳ Ｐゴシック" pitchFamily="-108" charset="-128"/>
                <a:cs typeface="ＭＳ Ｐゴシック" pitchFamily="-108" charset="-128"/>
              </a:rPr>
              <a:t>Class-1</a:t>
            </a:r>
          </a:p>
        </p:txBody>
      </p:sp>
      <p:sp>
        <p:nvSpPr>
          <p:cNvPr id="17" name="Text Box 80">
            <a:extLst>
              <a:ext uri="{FF2B5EF4-FFF2-40B4-BE49-F238E27FC236}">
                <a16:creationId xmlns:a16="http://schemas.microsoft.com/office/drawing/2014/main" id="{1096D5BA-0C54-04E4-DA91-FCF3384CA464}"/>
              </a:ext>
            </a:extLst>
          </p:cNvPr>
          <p:cNvSpPr txBox="1">
            <a:spLocks noChangeArrowheads="1"/>
          </p:cNvSpPr>
          <p:nvPr/>
        </p:nvSpPr>
        <p:spPr bwMode="auto">
          <a:xfrm>
            <a:off x="2589830" y="5003266"/>
            <a:ext cx="1152525" cy="369332"/>
          </a:xfrm>
          <a:prstGeom prst="rect">
            <a:avLst/>
          </a:prstGeom>
          <a:noFill/>
          <a:ln w="9525">
            <a:noFill/>
            <a:miter lim="800000"/>
            <a:headEnd/>
            <a:tailEnd/>
          </a:ln>
        </p:spPr>
        <p:txBody>
          <a:bodyPr>
            <a:prstTxWarp prst="textNoShape">
              <a:avLst/>
            </a:prstTxWarp>
            <a:spAutoFit/>
          </a:bodyPr>
          <a:lstStyle/>
          <a:p>
            <a:pPr algn="l">
              <a:buClrTx/>
              <a:buSzTx/>
              <a:buFontTx/>
              <a:buNone/>
            </a:pPr>
            <a:r>
              <a:rPr lang="en-US">
                <a:latin typeface="Calibri" pitchFamily="-108" charset="0"/>
                <a:ea typeface="ＭＳ Ｐゴシック" pitchFamily="-108" charset="-128"/>
                <a:cs typeface="ＭＳ Ｐゴシック" pitchFamily="-108" charset="-128"/>
              </a:rPr>
              <a:t>Class-2</a:t>
            </a:r>
          </a:p>
        </p:txBody>
      </p:sp>
      <p:sp>
        <p:nvSpPr>
          <p:cNvPr id="18" name="AutoShape 81">
            <a:extLst>
              <a:ext uri="{FF2B5EF4-FFF2-40B4-BE49-F238E27FC236}">
                <a16:creationId xmlns:a16="http://schemas.microsoft.com/office/drawing/2014/main" id="{C098A70D-28BB-387A-1F89-591A5273F01D}"/>
              </a:ext>
            </a:extLst>
          </p:cNvPr>
          <p:cNvSpPr>
            <a:spLocks noChangeArrowheads="1"/>
          </p:cNvSpPr>
          <p:nvPr/>
        </p:nvSpPr>
        <p:spPr bwMode="auto">
          <a:xfrm>
            <a:off x="3606049" y="3398906"/>
            <a:ext cx="503237" cy="485775"/>
          </a:xfrm>
          <a:prstGeom prst="rightArrow">
            <a:avLst>
              <a:gd name="adj1" fmla="val 43787"/>
              <a:gd name="adj2" fmla="val 64704"/>
            </a:avLst>
          </a:prstGeom>
          <a:solidFill>
            <a:srgbClr val="FFFF29"/>
          </a:solidFill>
          <a:ln w="12700">
            <a:solidFill>
              <a:schemeClr val="tx1"/>
            </a:solidFill>
            <a:miter lim="800000"/>
            <a:headEnd/>
            <a:tailEnd/>
          </a:ln>
          <a:effectLst>
            <a:outerShdw blurRad="63500" dist="107763" dir="2700000" algn="ctr" rotWithShape="0">
              <a:srgbClr val="B2B2B2">
                <a:alpha val="74998"/>
              </a:srgbClr>
            </a:outerShdw>
          </a:effectLst>
        </p:spPr>
        <p:txBody>
          <a:bodyPr wrap="none" anchor="ctr">
            <a:prstTxWarp prst="textNoShape">
              <a:avLst/>
            </a:prstTxWarp>
          </a:bodyPr>
          <a:lstStyle/>
          <a:p>
            <a:pPr>
              <a:defRPr/>
            </a:pPr>
            <a:endParaRPr lang="en-US"/>
          </a:p>
        </p:txBody>
      </p:sp>
      <p:sp>
        <p:nvSpPr>
          <p:cNvPr id="19" name="Text Box 101">
            <a:extLst>
              <a:ext uri="{FF2B5EF4-FFF2-40B4-BE49-F238E27FC236}">
                <a16:creationId xmlns:a16="http://schemas.microsoft.com/office/drawing/2014/main" id="{194370C1-34C7-D5F3-7DD9-C89870EE7342}"/>
              </a:ext>
            </a:extLst>
          </p:cNvPr>
          <p:cNvSpPr txBox="1">
            <a:spLocks noChangeArrowheads="1"/>
          </p:cNvSpPr>
          <p:nvPr/>
        </p:nvSpPr>
        <p:spPr bwMode="auto">
          <a:xfrm>
            <a:off x="3857666" y="1775806"/>
            <a:ext cx="2303462" cy="646331"/>
          </a:xfrm>
          <a:prstGeom prst="rect">
            <a:avLst/>
          </a:prstGeom>
          <a:noFill/>
          <a:ln w="9525">
            <a:noFill/>
            <a:miter lim="800000"/>
            <a:headEnd/>
            <a:tailEnd/>
          </a:ln>
        </p:spPr>
        <p:txBody>
          <a:bodyPr>
            <a:prstTxWarp prst="textNoShape">
              <a:avLst/>
            </a:prstTxWarp>
            <a:spAutoFit/>
          </a:bodyPr>
          <a:lstStyle/>
          <a:p>
            <a:pPr>
              <a:spcBef>
                <a:spcPct val="0"/>
              </a:spcBef>
              <a:buClrTx/>
              <a:buSzTx/>
              <a:buFontTx/>
              <a:buNone/>
            </a:pPr>
            <a:r>
              <a:rPr lang="en-US" b="1" dirty="0"/>
              <a:t>Genes Ranked</a:t>
            </a:r>
            <a:r>
              <a:rPr lang="en-US" dirty="0"/>
              <a:t> </a:t>
            </a:r>
            <a:r>
              <a:rPr lang="en-US" b="1" dirty="0"/>
              <a:t>by</a:t>
            </a:r>
          </a:p>
          <a:p>
            <a:pPr>
              <a:spcBef>
                <a:spcPct val="0"/>
              </a:spcBef>
              <a:buClrTx/>
              <a:buSzTx/>
              <a:buFontTx/>
              <a:buNone/>
            </a:pPr>
            <a:r>
              <a:rPr lang="en-US" b="1" dirty="0">
                <a:latin typeface="Calibri" pitchFamily="-108" charset="0"/>
                <a:ea typeface="ＭＳ Ｐゴシック" pitchFamily="-108" charset="-128"/>
                <a:cs typeface="ＭＳ Ｐゴシック" pitchFamily="-108" charset="-128"/>
              </a:rPr>
              <a:t>Differential Statistic</a:t>
            </a:r>
          </a:p>
        </p:txBody>
      </p:sp>
      <p:sp>
        <p:nvSpPr>
          <p:cNvPr id="20" name="Text Box 102">
            <a:extLst>
              <a:ext uri="{FF2B5EF4-FFF2-40B4-BE49-F238E27FC236}">
                <a16:creationId xmlns:a16="http://schemas.microsoft.com/office/drawing/2014/main" id="{5AA7E568-8FD0-3009-A0B5-0D9BB233F39B}"/>
              </a:ext>
            </a:extLst>
          </p:cNvPr>
          <p:cNvSpPr txBox="1">
            <a:spLocks noChangeArrowheads="1"/>
          </p:cNvSpPr>
          <p:nvPr/>
        </p:nvSpPr>
        <p:spPr bwMode="auto">
          <a:xfrm>
            <a:off x="4193907" y="5037007"/>
            <a:ext cx="2012471" cy="1200329"/>
          </a:xfrm>
          <a:prstGeom prst="rect">
            <a:avLst/>
          </a:prstGeom>
          <a:solidFill>
            <a:schemeClr val="bg1"/>
          </a:solidFill>
          <a:ln w="9525">
            <a:noFill/>
            <a:miter lim="800000"/>
            <a:headEnd/>
            <a:tailEnd/>
          </a:ln>
        </p:spPr>
        <p:txBody>
          <a:bodyPr wrap="square">
            <a:prstTxWarp prst="textNoShape">
              <a:avLst/>
            </a:prstTxWarp>
            <a:spAutoFit/>
          </a:bodyPr>
          <a:lstStyle/>
          <a:p>
            <a:pPr algn="l">
              <a:buClrTx/>
              <a:buSzTx/>
              <a:buFontTx/>
              <a:buNone/>
            </a:pPr>
            <a:r>
              <a:rPr lang="en-US" dirty="0">
                <a:latin typeface="Calibri" pitchFamily="-108" charset="0"/>
                <a:ea typeface="ＭＳ Ｐゴシック" pitchFamily="-108" charset="-128"/>
                <a:cs typeface="ＭＳ Ｐゴシック" pitchFamily="-108" charset="-128"/>
              </a:rPr>
              <a:t>E.g.: </a:t>
            </a:r>
          </a:p>
          <a:p>
            <a:pPr algn="l">
              <a:buClrTx/>
              <a:buSzTx/>
              <a:buFontTx/>
              <a:buNone/>
            </a:pPr>
            <a:r>
              <a:rPr lang="en-US" dirty="0">
                <a:latin typeface="Calibri" pitchFamily="-108" charset="0"/>
                <a:ea typeface="ＭＳ Ｐゴシック" pitchFamily="-108" charset="-128"/>
                <a:cs typeface="ＭＳ Ｐゴシック" pitchFamily="-108" charset="-128"/>
              </a:rPr>
              <a:t>Fold change</a:t>
            </a:r>
          </a:p>
          <a:p>
            <a:pPr algn="l">
              <a:buClrTx/>
              <a:buSzTx/>
              <a:buFontTx/>
              <a:buNone/>
            </a:pPr>
            <a:r>
              <a:rPr lang="en-US" dirty="0">
                <a:latin typeface="Calibri" pitchFamily="-108" charset="0"/>
                <a:ea typeface="ＭＳ Ｐゴシック" pitchFamily="-108" charset="-128"/>
                <a:cs typeface="ＭＳ Ｐゴシック" pitchFamily="-108" charset="-128"/>
              </a:rPr>
              <a:t>Log (ratio)</a:t>
            </a:r>
          </a:p>
          <a:p>
            <a:pPr algn="l">
              <a:buClrTx/>
              <a:buSzTx/>
              <a:buFontTx/>
              <a:buNone/>
            </a:pPr>
            <a:r>
              <a:rPr lang="en-US" dirty="0">
                <a:latin typeface="Calibri" pitchFamily="-108" charset="0"/>
                <a:ea typeface="ＭＳ Ｐゴシック" pitchFamily="-108" charset="-128"/>
                <a:cs typeface="ＭＳ Ｐゴシック" pitchFamily="-108" charset="-128"/>
              </a:rPr>
              <a:t>t values from t-test</a:t>
            </a:r>
          </a:p>
        </p:txBody>
      </p:sp>
      <p:grpSp>
        <p:nvGrpSpPr>
          <p:cNvPr id="21" name="Group 20">
            <a:extLst>
              <a:ext uri="{FF2B5EF4-FFF2-40B4-BE49-F238E27FC236}">
                <a16:creationId xmlns:a16="http://schemas.microsoft.com/office/drawing/2014/main" id="{08234FE6-74B4-1561-D507-552DBC9D1C7C}"/>
              </a:ext>
            </a:extLst>
          </p:cNvPr>
          <p:cNvGrpSpPr/>
          <p:nvPr/>
        </p:nvGrpSpPr>
        <p:grpSpPr>
          <a:xfrm>
            <a:off x="4249631" y="2602830"/>
            <a:ext cx="1008063" cy="2305050"/>
            <a:chOff x="3604924" y="2009446"/>
            <a:chExt cx="1008063" cy="2305050"/>
          </a:xfrm>
        </p:grpSpPr>
        <p:sp>
          <p:nvSpPr>
            <p:cNvPr id="22" name="Rectangle 104">
              <a:extLst>
                <a:ext uri="{FF2B5EF4-FFF2-40B4-BE49-F238E27FC236}">
                  <a16:creationId xmlns:a16="http://schemas.microsoft.com/office/drawing/2014/main" id="{FB93AFA7-5246-0EB1-58D6-68F26AB18766}"/>
                </a:ext>
              </a:extLst>
            </p:cNvPr>
            <p:cNvSpPr>
              <a:spLocks noChangeArrowheads="1"/>
            </p:cNvSpPr>
            <p:nvPr/>
          </p:nvSpPr>
          <p:spPr bwMode="auto">
            <a:xfrm>
              <a:off x="3604924" y="2009446"/>
              <a:ext cx="1008063" cy="2305050"/>
            </a:xfrm>
            <a:prstGeom prst="rect">
              <a:avLst/>
            </a:prstGeom>
            <a:gradFill rotWithShape="1">
              <a:gsLst>
                <a:gs pos="0">
                  <a:srgbClr val="FF5050"/>
                </a:gs>
                <a:gs pos="100000">
                  <a:srgbClr val="3399FF"/>
                </a:gs>
              </a:gsLst>
              <a:lin ang="5400000" scaled="1"/>
            </a:gradFill>
            <a:ln w="28575">
              <a:solidFill>
                <a:schemeClr val="tx1"/>
              </a:solidFill>
              <a:miter lim="800000"/>
              <a:headEnd/>
              <a:tailEnd/>
            </a:ln>
            <a:effectLst>
              <a:outerShdw blurRad="63500" dist="107763" dir="2700000" algn="ctr" rotWithShape="0">
                <a:srgbClr val="B2B2B2">
                  <a:alpha val="74998"/>
                </a:srgbClr>
              </a:outerShdw>
            </a:effectLst>
          </p:spPr>
          <p:txBody>
            <a:bodyPr wrap="none" anchor="ctr">
              <a:prstTxWarp prst="textNoShape">
                <a:avLst/>
              </a:prstTxWarp>
            </a:bodyPr>
            <a:lstStyle/>
            <a:p>
              <a:pPr>
                <a:defRPr/>
              </a:pPr>
              <a:endParaRPr lang="en-US"/>
            </a:p>
          </p:txBody>
        </p:sp>
        <p:sp>
          <p:nvSpPr>
            <p:cNvPr id="23" name="Line 105">
              <a:extLst>
                <a:ext uri="{FF2B5EF4-FFF2-40B4-BE49-F238E27FC236}">
                  <a16:creationId xmlns:a16="http://schemas.microsoft.com/office/drawing/2014/main" id="{93155CE5-23DD-CBDB-17A5-B4FD2673902F}"/>
                </a:ext>
              </a:extLst>
            </p:cNvPr>
            <p:cNvSpPr>
              <a:spLocks noChangeShapeType="1"/>
            </p:cNvSpPr>
            <p:nvPr/>
          </p:nvSpPr>
          <p:spPr bwMode="auto">
            <a:xfrm>
              <a:off x="4181187" y="2009446"/>
              <a:ext cx="0" cy="230505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 name="Line 106">
              <a:extLst>
                <a:ext uri="{FF2B5EF4-FFF2-40B4-BE49-F238E27FC236}">
                  <a16:creationId xmlns:a16="http://schemas.microsoft.com/office/drawing/2014/main" id="{47997C5C-69E6-32FC-156E-CD2F377FB147}"/>
                </a:ext>
              </a:extLst>
            </p:cNvPr>
            <p:cNvSpPr>
              <a:spLocks noChangeShapeType="1"/>
            </p:cNvSpPr>
            <p:nvPr/>
          </p:nvSpPr>
          <p:spPr bwMode="auto">
            <a:xfrm>
              <a:off x="3604924" y="2225346"/>
              <a:ext cx="100806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 name="Line 107">
              <a:extLst>
                <a:ext uri="{FF2B5EF4-FFF2-40B4-BE49-F238E27FC236}">
                  <a16:creationId xmlns:a16="http://schemas.microsoft.com/office/drawing/2014/main" id="{8EE4D3DC-17C6-F839-08CA-F1281B974E62}"/>
                </a:ext>
              </a:extLst>
            </p:cNvPr>
            <p:cNvSpPr>
              <a:spLocks noChangeShapeType="1"/>
            </p:cNvSpPr>
            <p:nvPr/>
          </p:nvSpPr>
          <p:spPr bwMode="auto">
            <a:xfrm flipV="1">
              <a:off x="3604924" y="2442834"/>
              <a:ext cx="1008063" cy="0"/>
            </a:xfrm>
            <a:prstGeom prst="line">
              <a:avLst/>
            </a:prstGeom>
            <a:noFill/>
            <a:ln w="9525">
              <a:solidFill>
                <a:schemeClr val="tx1"/>
              </a:solidFill>
              <a:prstDash val="dash"/>
              <a:round/>
              <a:headEnd/>
              <a:tailEnd/>
            </a:ln>
          </p:spPr>
          <p:txBody>
            <a:bodyPr>
              <a:prstTxWarp prst="textNoShape">
                <a:avLst/>
              </a:prstTxWarp>
            </a:bodyPr>
            <a:lstStyle/>
            <a:p>
              <a:endParaRPr lang="en-US"/>
            </a:p>
          </p:txBody>
        </p:sp>
      </p:grpSp>
      <p:sp>
        <p:nvSpPr>
          <p:cNvPr id="26" name="Line 110">
            <a:extLst>
              <a:ext uri="{FF2B5EF4-FFF2-40B4-BE49-F238E27FC236}">
                <a16:creationId xmlns:a16="http://schemas.microsoft.com/office/drawing/2014/main" id="{8ED45004-0783-651E-C162-95AEFB26628A}"/>
              </a:ext>
            </a:extLst>
          </p:cNvPr>
          <p:cNvSpPr>
            <a:spLocks noChangeShapeType="1"/>
          </p:cNvSpPr>
          <p:nvPr/>
        </p:nvSpPr>
        <p:spPr bwMode="auto">
          <a:xfrm>
            <a:off x="5374683" y="2675610"/>
            <a:ext cx="0" cy="2232025"/>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29D5B3D-8FF5-45D9-AE4F-255B628B766E}"/>
                  </a:ext>
                </a:extLst>
              </p:cNvPr>
              <p:cNvSpPr/>
              <p:nvPr/>
            </p:nvSpPr>
            <p:spPr>
              <a:xfrm>
                <a:off x="7123194" y="1741760"/>
                <a:ext cx="2756460" cy="523220"/>
              </a:xfrm>
              <a:prstGeom prst="rect">
                <a:avLst/>
              </a:prstGeom>
            </p:spPr>
            <p:txBody>
              <a:bodyPr wrap="square">
                <a:spAutoFit/>
              </a:bodyPr>
              <a:lstStyle/>
              <a:p>
                <a:r>
                  <a:rPr lang="en-US" b="1" dirty="0">
                    <a:latin typeface="Calibri" pitchFamily="-108" charset="0"/>
                    <a:ea typeface="ＭＳ Ｐゴシック" pitchFamily="-108" charset="-128"/>
                    <a:cs typeface="ＭＳ Ｐゴシック" pitchFamily="-108" charset="-128"/>
                  </a:rPr>
                  <a:t>Ranking value/score =</a:t>
                </a:r>
              </a:p>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m:t>
                      </m:r>
                      <m:func>
                        <m:funcPr>
                          <m:ctrlPr>
                            <a:rPr lang="en-CA" i="1">
                              <a:latin typeface="Cambria Math" panose="02040503050406030204" pitchFamily="18" charset="0"/>
                            </a:rPr>
                          </m:ctrlPr>
                        </m:funcPr>
                        <m:fName>
                          <m:sSub>
                            <m:sSubPr>
                              <m:ctrlPr>
                                <a:rPr lang="en-CA" i="1">
                                  <a:latin typeface="Cambria Math" panose="02040503050406030204" pitchFamily="18" charset="0"/>
                                </a:rPr>
                              </m:ctrlPr>
                            </m:sSubPr>
                            <m:e>
                              <m:r>
                                <m:rPr>
                                  <m:sty m:val="p"/>
                                </m:rPr>
                                <a:rPr lang="en-CA">
                                  <a:latin typeface="Cambria Math" panose="02040503050406030204" pitchFamily="18" charset="0"/>
                                </a:rPr>
                                <m:t>log</m:t>
                              </m:r>
                            </m:e>
                            <m:sub>
                              <m:r>
                                <a:rPr lang="en-CA" i="1">
                                  <a:latin typeface="Cambria Math" panose="02040503050406030204" pitchFamily="18" charset="0"/>
                                </a:rPr>
                                <m:t>10</m:t>
                              </m:r>
                            </m:sub>
                          </m:sSub>
                        </m:fName>
                        <m:e>
                          <m:d>
                            <m:dPr>
                              <m:ctrlPr>
                                <a:rPr lang="en-CA" i="1">
                                  <a:latin typeface="Cambria Math" panose="02040503050406030204" pitchFamily="18" charset="0"/>
                                </a:rPr>
                              </m:ctrlPr>
                            </m:dPr>
                            <m:e>
                              <m:r>
                                <m:rPr>
                                  <m:nor/>
                                </m:rPr>
                                <a:rPr lang="en-CA">
                                  <a:latin typeface="Cambria Math" panose="02040503050406030204" pitchFamily="18" charset="0"/>
                                </a:rPr>
                                <m:t>p</m:t>
                              </m:r>
                              <m:r>
                                <m:rPr>
                                  <m:nor/>
                                </m:rPr>
                                <a:rPr lang="en-CA">
                                  <a:latin typeface="Cambria Math" panose="02040503050406030204" pitchFamily="18" charset="0"/>
                                </a:rPr>
                                <m:t>−</m:t>
                              </m:r>
                              <m:r>
                                <m:rPr>
                                  <m:nor/>
                                </m:rPr>
                                <a:rPr lang="en-CA">
                                  <a:latin typeface="Cambria Math" panose="02040503050406030204" pitchFamily="18" charset="0"/>
                                </a:rPr>
                                <m:t>value</m:t>
                              </m:r>
                            </m:e>
                          </m:d>
                          <m:r>
                            <a:rPr lang="en-CA" i="1">
                              <a:latin typeface="Cambria Math" panose="02040503050406030204" pitchFamily="18" charset="0"/>
                            </a:rPr>
                            <m:t>∗</m:t>
                          </m:r>
                          <m:r>
                            <m:rPr>
                              <m:nor/>
                            </m:rPr>
                            <a:rPr lang="en-CA">
                              <a:latin typeface="Cambria Math" panose="02040503050406030204" pitchFamily="18" charset="0"/>
                            </a:rPr>
                            <m:t>sign</m:t>
                          </m:r>
                          <m:d>
                            <m:dPr>
                              <m:ctrlPr>
                                <a:rPr lang="en-CA" i="1">
                                  <a:latin typeface="Cambria Math" panose="02040503050406030204" pitchFamily="18" charset="0"/>
                                </a:rPr>
                              </m:ctrlPr>
                            </m:dPr>
                            <m:e>
                              <m:r>
                                <m:rPr>
                                  <m:nor/>
                                </m:rPr>
                                <a:rPr lang="en-CA">
                                  <a:latin typeface="Cambria Math" panose="02040503050406030204" pitchFamily="18" charset="0"/>
                                </a:rPr>
                                <m:t>log</m:t>
                              </m:r>
                              <m:r>
                                <m:rPr>
                                  <m:nor/>
                                </m:rPr>
                                <a:rPr lang="en-CA">
                                  <a:latin typeface="Cambria Math" panose="02040503050406030204" pitchFamily="18" charset="0"/>
                                </a:rPr>
                                <m:t>2</m:t>
                              </m:r>
                              <m:r>
                                <m:rPr>
                                  <m:nor/>
                                </m:rPr>
                                <a:rPr lang="en-CA">
                                  <a:latin typeface="Cambria Math" panose="02040503050406030204" pitchFamily="18" charset="0"/>
                                </a:rPr>
                                <m:t>FC</m:t>
                              </m:r>
                            </m:e>
                          </m:d>
                        </m:e>
                      </m:func>
                    </m:oMath>
                  </m:oMathPara>
                </a14:m>
                <a:endParaRPr lang="en-US" b="1" dirty="0">
                  <a:latin typeface="Calibri" pitchFamily="-108" charset="0"/>
                  <a:ea typeface="ＭＳ Ｐゴシック" pitchFamily="-108" charset="-128"/>
                  <a:cs typeface="ＭＳ Ｐゴシック" pitchFamily="-108" charset="-128"/>
                </a:endParaRPr>
              </a:p>
            </p:txBody>
          </p:sp>
        </mc:Choice>
        <mc:Fallback xmlns="">
          <p:sp>
            <p:nvSpPr>
              <p:cNvPr id="27" name="Rectangle 26">
                <a:extLst>
                  <a:ext uri="{FF2B5EF4-FFF2-40B4-BE49-F238E27FC236}">
                    <a16:creationId xmlns:a16="http://schemas.microsoft.com/office/drawing/2014/main" id="{729D5B3D-8FF5-45D9-AE4F-255B628B766E}"/>
                  </a:ext>
                </a:extLst>
              </p:cNvPr>
              <p:cNvSpPr>
                <a:spLocks noRot="1" noChangeAspect="1" noMove="1" noResize="1" noEditPoints="1" noAdjustHandles="1" noChangeArrowheads="1" noChangeShapeType="1" noTextEdit="1"/>
              </p:cNvSpPr>
              <p:nvPr/>
            </p:nvSpPr>
            <p:spPr>
              <a:xfrm>
                <a:off x="7123194" y="1741760"/>
                <a:ext cx="2756460" cy="523220"/>
              </a:xfrm>
              <a:prstGeom prst="rect">
                <a:avLst/>
              </a:prstGeom>
              <a:blipFill>
                <a:blip r:embed="rId2"/>
                <a:stretch>
                  <a:fillRect l="-917" t="-2381" b="-4762"/>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056BF687-C12D-D9F4-1286-23F18627E4FC}"/>
              </a:ext>
            </a:extLst>
          </p:cNvPr>
          <p:cNvGrpSpPr/>
          <p:nvPr/>
        </p:nvGrpSpPr>
        <p:grpSpPr>
          <a:xfrm>
            <a:off x="5500692" y="2605500"/>
            <a:ext cx="648597" cy="868358"/>
            <a:chOff x="4666637" y="2072151"/>
            <a:chExt cx="648597" cy="868358"/>
          </a:xfrm>
        </p:grpSpPr>
        <p:sp>
          <p:nvSpPr>
            <p:cNvPr id="29" name="Rectangle 28">
              <a:extLst>
                <a:ext uri="{FF2B5EF4-FFF2-40B4-BE49-F238E27FC236}">
                  <a16:creationId xmlns:a16="http://schemas.microsoft.com/office/drawing/2014/main" id="{3677C116-847A-FA63-1B72-A1CA7C6C4E44}"/>
                </a:ext>
              </a:extLst>
            </p:cNvPr>
            <p:cNvSpPr/>
            <p:nvPr/>
          </p:nvSpPr>
          <p:spPr>
            <a:xfrm>
              <a:off x="4666637" y="2072151"/>
              <a:ext cx="219117" cy="495965"/>
            </a:xfrm>
            <a:prstGeom prst="rect">
              <a:avLst/>
            </a:prstGeom>
            <a:solidFill>
              <a:srgbClr val="FF2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935688F-76B9-102E-BC97-360E14E6F337}"/>
                </a:ext>
              </a:extLst>
            </p:cNvPr>
            <p:cNvSpPr/>
            <p:nvPr/>
          </p:nvSpPr>
          <p:spPr>
            <a:xfrm>
              <a:off x="4994359" y="2258384"/>
              <a:ext cx="201669" cy="309732"/>
            </a:xfrm>
            <a:prstGeom prst="rect">
              <a:avLst/>
            </a:prstGeom>
            <a:solidFill>
              <a:srgbClr val="009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 Box 112">
              <a:extLst>
                <a:ext uri="{FF2B5EF4-FFF2-40B4-BE49-F238E27FC236}">
                  <a16:creationId xmlns:a16="http://schemas.microsoft.com/office/drawing/2014/main" id="{BEA5B0FF-C7F8-1ED8-36DE-19ABF940272D}"/>
                </a:ext>
              </a:extLst>
            </p:cNvPr>
            <p:cNvSpPr txBox="1">
              <a:spLocks noChangeArrowheads="1"/>
            </p:cNvSpPr>
            <p:nvPr/>
          </p:nvSpPr>
          <p:spPr bwMode="auto">
            <a:xfrm>
              <a:off x="4738971" y="2571177"/>
              <a:ext cx="576263" cy="369332"/>
            </a:xfrm>
            <a:prstGeom prst="rect">
              <a:avLst/>
            </a:prstGeom>
            <a:noFill/>
            <a:ln w="9525">
              <a:noFill/>
              <a:miter lim="800000"/>
              <a:headEnd/>
              <a:tailEnd/>
            </a:ln>
          </p:spPr>
          <p:txBody>
            <a:bodyPr>
              <a:prstTxWarp prst="textNoShape">
                <a:avLst/>
              </a:prstTxWarp>
              <a:spAutoFit/>
            </a:bodyPr>
            <a:lstStyle/>
            <a:p>
              <a:pPr algn="l">
                <a:buClrTx/>
                <a:buSzTx/>
                <a:buFontTx/>
                <a:buNone/>
              </a:pPr>
              <a:r>
                <a:rPr lang="en-US" dirty="0">
                  <a:latin typeface="Calibri" pitchFamily="-108" charset="0"/>
                  <a:ea typeface="ＭＳ Ｐゴシック" pitchFamily="-108" charset="-128"/>
                  <a:cs typeface="ＭＳ Ｐゴシック" pitchFamily="-108" charset="-128"/>
                </a:rPr>
                <a:t>UP</a:t>
              </a:r>
            </a:p>
          </p:txBody>
        </p:sp>
        <p:cxnSp>
          <p:nvCxnSpPr>
            <p:cNvPr id="32" name="Straight Connector 31">
              <a:extLst>
                <a:ext uri="{FF2B5EF4-FFF2-40B4-BE49-F238E27FC236}">
                  <a16:creationId xmlns:a16="http://schemas.microsoft.com/office/drawing/2014/main" id="{C5173895-2F6A-89F9-7AFE-C5262022ACCE}"/>
                </a:ext>
              </a:extLst>
            </p:cNvPr>
            <p:cNvCxnSpPr>
              <a:cxnSpLocks/>
            </p:cNvCxnSpPr>
            <p:nvPr/>
          </p:nvCxnSpPr>
          <p:spPr>
            <a:xfrm>
              <a:off x="4682038" y="2590751"/>
              <a:ext cx="507511"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FEE91851-26CF-3981-F47B-435879538084}"/>
              </a:ext>
            </a:extLst>
          </p:cNvPr>
          <p:cNvGrpSpPr/>
          <p:nvPr/>
        </p:nvGrpSpPr>
        <p:grpSpPr>
          <a:xfrm>
            <a:off x="5453315" y="4173430"/>
            <a:ext cx="837393" cy="863577"/>
            <a:chOff x="4528257" y="3500351"/>
            <a:chExt cx="837393" cy="863577"/>
          </a:xfrm>
        </p:grpSpPr>
        <p:sp>
          <p:nvSpPr>
            <p:cNvPr id="34" name="Text Box 113">
              <a:extLst>
                <a:ext uri="{FF2B5EF4-FFF2-40B4-BE49-F238E27FC236}">
                  <a16:creationId xmlns:a16="http://schemas.microsoft.com/office/drawing/2014/main" id="{1DE75E56-568D-9301-8C8E-8114062904FC}"/>
                </a:ext>
              </a:extLst>
            </p:cNvPr>
            <p:cNvSpPr txBox="1">
              <a:spLocks noChangeArrowheads="1"/>
            </p:cNvSpPr>
            <p:nvPr/>
          </p:nvSpPr>
          <p:spPr bwMode="auto">
            <a:xfrm>
              <a:off x="4528257" y="3994596"/>
              <a:ext cx="837393" cy="369332"/>
            </a:xfrm>
            <a:prstGeom prst="rect">
              <a:avLst/>
            </a:prstGeom>
            <a:noFill/>
            <a:ln w="9525">
              <a:noFill/>
              <a:miter lim="800000"/>
              <a:headEnd/>
              <a:tailEnd/>
            </a:ln>
          </p:spPr>
          <p:txBody>
            <a:bodyPr wrap="square">
              <a:prstTxWarp prst="textNoShape">
                <a:avLst/>
              </a:prstTxWarp>
              <a:spAutoFit/>
            </a:bodyPr>
            <a:lstStyle/>
            <a:p>
              <a:pPr algn="l">
                <a:buClrTx/>
                <a:buSzTx/>
                <a:buFontTx/>
                <a:buNone/>
              </a:pPr>
              <a:r>
                <a:rPr lang="en-US" dirty="0">
                  <a:latin typeface="Calibri" pitchFamily="-108" charset="0"/>
                  <a:ea typeface="ＭＳ Ｐゴシック" pitchFamily="-108" charset="-128"/>
                  <a:cs typeface="ＭＳ Ｐゴシック" pitchFamily="-108" charset="-128"/>
                </a:rPr>
                <a:t>DOWN</a:t>
              </a:r>
            </a:p>
          </p:txBody>
        </p:sp>
        <p:cxnSp>
          <p:nvCxnSpPr>
            <p:cNvPr id="35" name="Straight Connector 34">
              <a:extLst>
                <a:ext uri="{FF2B5EF4-FFF2-40B4-BE49-F238E27FC236}">
                  <a16:creationId xmlns:a16="http://schemas.microsoft.com/office/drawing/2014/main" id="{2B4D70B6-45CF-A30F-B113-5FA274DDD6AC}"/>
                </a:ext>
              </a:extLst>
            </p:cNvPr>
            <p:cNvCxnSpPr>
              <a:cxnSpLocks/>
            </p:cNvCxnSpPr>
            <p:nvPr/>
          </p:nvCxnSpPr>
          <p:spPr>
            <a:xfrm>
              <a:off x="4643969" y="4005504"/>
              <a:ext cx="558262" cy="0"/>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77248943-4641-FA0F-AD65-CBBF3B88864D}"/>
                </a:ext>
              </a:extLst>
            </p:cNvPr>
            <p:cNvSpPr/>
            <p:nvPr/>
          </p:nvSpPr>
          <p:spPr>
            <a:xfrm>
              <a:off x="4640498" y="3721655"/>
              <a:ext cx="196946" cy="274661"/>
            </a:xfrm>
            <a:prstGeom prst="rect">
              <a:avLst/>
            </a:prstGeom>
            <a:solidFill>
              <a:srgbClr val="FF2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B6E48BD-E8B1-ABBD-81CB-B482612166AE}"/>
                </a:ext>
              </a:extLst>
            </p:cNvPr>
            <p:cNvSpPr/>
            <p:nvPr/>
          </p:nvSpPr>
          <p:spPr>
            <a:xfrm>
              <a:off x="4968219" y="3500351"/>
              <a:ext cx="211318" cy="495965"/>
            </a:xfrm>
            <a:prstGeom prst="rect">
              <a:avLst/>
            </a:prstGeom>
            <a:solidFill>
              <a:srgbClr val="009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75B36055-CC42-5145-A310-BB3E46F306C2}"/>
              </a:ext>
            </a:extLst>
          </p:cNvPr>
          <p:cNvPicPr>
            <a:picLocks noChangeAspect="1"/>
          </p:cNvPicPr>
          <p:nvPr/>
        </p:nvPicPr>
        <p:blipFill>
          <a:blip r:embed="rId3"/>
          <a:stretch>
            <a:fillRect/>
          </a:stretch>
        </p:blipFill>
        <p:spPr>
          <a:xfrm>
            <a:off x="6521288" y="2419682"/>
            <a:ext cx="3314700" cy="2654300"/>
          </a:xfrm>
          <a:prstGeom prst="rect">
            <a:avLst/>
          </a:prstGeom>
        </p:spPr>
      </p:pic>
      <p:sp>
        <p:nvSpPr>
          <p:cNvPr id="39" name="Rectangle 38">
            <a:extLst>
              <a:ext uri="{FF2B5EF4-FFF2-40B4-BE49-F238E27FC236}">
                <a16:creationId xmlns:a16="http://schemas.microsoft.com/office/drawing/2014/main" id="{26D920C9-A585-D686-9099-A2F9931516B8}"/>
              </a:ext>
            </a:extLst>
          </p:cNvPr>
          <p:cNvSpPr/>
          <p:nvPr/>
        </p:nvSpPr>
        <p:spPr>
          <a:xfrm rot="10800000">
            <a:off x="9910172" y="2599186"/>
            <a:ext cx="219946" cy="2475209"/>
          </a:xfrm>
          <a:prstGeom prst="rect">
            <a:avLst/>
          </a:prstGeom>
          <a:gradFill flip="none" rotWithShape="1">
            <a:gsLst>
              <a:gs pos="0">
                <a:schemeClr val="accent1">
                  <a:tint val="100000"/>
                  <a:shade val="100000"/>
                  <a:satMod val="130000"/>
                </a:schemeClr>
              </a:gs>
              <a:gs pos="52000">
                <a:schemeClr val="bg1"/>
              </a:gs>
              <a:gs pos="100000">
                <a:srgbClr val="FF2600"/>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F5AB52-1A3A-E0FC-394F-7986E150C14C}"/>
              </a:ext>
            </a:extLst>
          </p:cNvPr>
          <p:cNvSpPr txBox="1"/>
          <p:nvPr/>
        </p:nvSpPr>
        <p:spPr>
          <a:xfrm>
            <a:off x="10130118" y="2528765"/>
            <a:ext cx="450764" cy="369332"/>
          </a:xfrm>
          <a:prstGeom prst="rect">
            <a:avLst/>
          </a:prstGeom>
          <a:noFill/>
        </p:spPr>
        <p:txBody>
          <a:bodyPr wrap="none" rtlCol="0">
            <a:spAutoFit/>
          </a:bodyPr>
          <a:lstStyle/>
          <a:p>
            <a:r>
              <a:rPr lang="en-US" dirty="0"/>
              <a:t>UP</a:t>
            </a:r>
          </a:p>
        </p:txBody>
      </p:sp>
      <p:sp>
        <p:nvSpPr>
          <p:cNvPr id="41" name="TextBox 40">
            <a:extLst>
              <a:ext uri="{FF2B5EF4-FFF2-40B4-BE49-F238E27FC236}">
                <a16:creationId xmlns:a16="http://schemas.microsoft.com/office/drawing/2014/main" id="{D94297CE-8D7A-5A5E-DCEE-1EC814B886F0}"/>
              </a:ext>
            </a:extLst>
          </p:cNvPr>
          <p:cNvSpPr txBox="1"/>
          <p:nvPr/>
        </p:nvSpPr>
        <p:spPr>
          <a:xfrm>
            <a:off x="10095764" y="4783507"/>
            <a:ext cx="476412" cy="369332"/>
          </a:xfrm>
          <a:prstGeom prst="rect">
            <a:avLst/>
          </a:prstGeom>
          <a:noFill/>
        </p:spPr>
        <p:txBody>
          <a:bodyPr wrap="none" rtlCol="0">
            <a:spAutoFit/>
          </a:bodyPr>
          <a:lstStyle/>
          <a:p>
            <a:r>
              <a:rPr lang="en-US" dirty="0"/>
              <a:t>DN</a:t>
            </a:r>
          </a:p>
        </p:txBody>
      </p:sp>
      <p:sp>
        <p:nvSpPr>
          <p:cNvPr id="3" name="Rectangle 2">
            <a:extLst>
              <a:ext uri="{FF2B5EF4-FFF2-40B4-BE49-F238E27FC236}">
                <a16:creationId xmlns:a16="http://schemas.microsoft.com/office/drawing/2014/main" id="{4B36D6E0-CD13-A8E4-6038-F86222BA7414}"/>
              </a:ext>
            </a:extLst>
          </p:cNvPr>
          <p:cNvSpPr/>
          <p:nvPr/>
        </p:nvSpPr>
        <p:spPr>
          <a:xfrm>
            <a:off x="9008533" y="2316480"/>
            <a:ext cx="856389" cy="31157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0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6" grpId="0" animBg="1"/>
      <p:bldP spid="27" grpId="0"/>
      <p:bldP spid="39" grpId="0" animBg="1"/>
      <p:bldP spid="40" grpId="0"/>
      <p:bldP spid="41"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3487-B4A0-DD8E-FA64-8B4325D758DD}"/>
              </a:ext>
            </a:extLst>
          </p:cNvPr>
          <p:cNvSpPr>
            <a:spLocks noGrp="1"/>
          </p:cNvSpPr>
          <p:nvPr>
            <p:ph type="title"/>
          </p:nvPr>
        </p:nvSpPr>
        <p:spPr/>
        <p:txBody>
          <a:bodyPr/>
          <a:lstStyle/>
          <a:p>
            <a:r>
              <a:rPr lang="en-US" dirty="0"/>
              <a:t>Calculating the GSEA ES</a:t>
            </a:r>
          </a:p>
        </p:txBody>
      </p:sp>
      <p:pic>
        <p:nvPicPr>
          <p:cNvPr id="2050" name="Picture 2">
            <a:extLst>
              <a:ext uri="{FF2B5EF4-FFF2-40B4-BE49-F238E27FC236}">
                <a16:creationId xmlns:a16="http://schemas.microsoft.com/office/drawing/2014/main" id="{E930ACEB-CCCF-D0A0-6C32-2A696CAC80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8660"/>
          <a:stretch>
            <a:fillRect/>
          </a:stretch>
        </p:blipFill>
        <p:spPr bwMode="auto">
          <a:xfrm>
            <a:off x="566587" y="2081082"/>
            <a:ext cx="1512153" cy="373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645FA8-1C37-52BA-6F8D-ABB3D5E63894}"/>
              </a:ext>
            </a:extLst>
          </p:cNvPr>
          <p:cNvSpPr txBox="1"/>
          <p:nvPr/>
        </p:nvSpPr>
        <p:spPr>
          <a:xfrm>
            <a:off x="6681552" y="6188450"/>
            <a:ext cx="5405647" cy="307777"/>
          </a:xfrm>
          <a:prstGeom prst="rect">
            <a:avLst/>
          </a:prstGeom>
          <a:noFill/>
        </p:spPr>
        <p:txBody>
          <a:bodyPr wrap="none" rtlCol="0">
            <a:spAutoFit/>
          </a:bodyPr>
          <a:lstStyle/>
          <a:p>
            <a:r>
              <a:rPr lang="en-US" dirty="0"/>
              <a:t>Modified from https://</a:t>
            </a:r>
            <a:r>
              <a:rPr lang="en-US" dirty="0" err="1"/>
              <a:t>www.pnas.org</a:t>
            </a:r>
            <a:r>
              <a:rPr lang="en-US" dirty="0"/>
              <a:t>/</a:t>
            </a:r>
            <a:r>
              <a:rPr lang="en-US" dirty="0" err="1"/>
              <a:t>doi</a:t>
            </a:r>
            <a:r>
              <a:rPr lang="en-US" dirty="0"/>
              <a:t>/10.1073/pnas.0506580102</a:t>
            </a:r>
          </a:p>
        </p:txBody>
      </p:sp>
      <p:pic>
        <p:nvPicPr>
          <p:cNvPr id="9" name="Picture 2">
            <a:extLst>
              <a:ext uri="{FF2B5EF4-FFF2-40B4-BE49-F238E27FC236}">
                <a16:creationId xmlns:a16="http://schemas.microsoft.com/office/drawing/2014/main" id="{5898BC4A-2305-EAAB-6C39-049E2E5B38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91" r="-71"/>
          <a:stretch>
            <a:fillRect/>
          </a:stretch>
        </p:blipFill>
        <p:spPr bwMode="auto">
          <a:xfrm>
            <a:off x="6522906" y="2071210"/>
            <a:ext cx="5341445" cy="37367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835D855-E689-B576-6EAF-0A6DE3E3ED81}"/>
              </a:ext>
            </a:extLst>
          </p:cNvPr>
          <p:cNvSpPr/>
          <p:nvPr/>
        </p:nvSpPr>
        <p:spPr>
          <a:xfrm>
            <a:off x="2779794" y="2324214"/>
            <a:ext cx="2712794" cy="646331"/>
          </a:xfrm>
          <a:prstGeom prst="rect">
            <a:avLst/>
          </a:prstGeom>
        </p:spPr>
        <p:txBody>
          <a:bodyPr wrap="none">
            <a:spAutoFit/>
          </a:bodyPr>
          <a:lstStyle/>
          <a:p>
            <a:r>
              <a:rPr lang="en-US" b="1" dirty="0">
                <a:latin typeface="Calibri" pitchFamily="-108" charset="0"/>
                <a:ea typeface="ＭＳ Ｐゴシック" pitchFamily="-108" charset="-128"/>
                <a:cs typeface="ＭＳ Ｐゴシック" pitchFamily="-108" charset="-128"/>
              </a:rPr>
              <a:t>Ranking score =</a:t>
            </a:r>
          </a:p>
          <a:p>
            <a:r>
              <a:rPr lang="en-US" b="1" dirty="0">
                <a:latin typeface="Calibri" pitchFamily="-108" charset="0"/>
                <a:ea typeface="ＭＳ Ｐゴシック" pitchFamily="-108" charset="-128"/>
                <a:cs typeface="ＭＳ Ｐゴシック" pitchFamily="-108" charset="-128"/>
              </a:rPr>
              <a:t>sign(</a:t>
            </a:r>
            <a:r>
              <a:rPr lang="en-US" b="1" dirty="0" err="1">
                <a:latin typeface="Calibri" pitchFamily="-108" charset="0"/>
                <a:ea typeface="ＭＳ Ｐゴシック" pitchFamily="-108" charset="-128"/>
                <a:cs typeface="ＭＳ Ｐゴシック" pitchFamily="-108" charset="-128"/>
              </a:rPr>
              <a:t>logFC</a:t>
            </a:r>
            <a:r>
              <a:rPr lang="en-US" b="1" dirty="0">
                <a:latin typeface="Calibri" pitchFamily="-108" charset="0"/>
                <a:ea typeface="ＭＳ Ｐゴシック" pitchFamily="-108" charset="-128"/>
                <a:cs typeface="ＭＳ Ｐゴシック" pitchFamily="-108" charset="-128"/>
              </a:rPr>
              <a:t>)*-log10(</a:t>
            </a:r>
            <a:r>
              <a:rPr lang="en-US" b="1" dirty="0" err="1">
                <a:latin typeface="Calibri" pitchFamily="-108" charset="0"/>
                <a:ea typeface="ＭＳ Ｐゴシック" pitchFamily="-108" charset="-128"/>
                <a:cs typeface="ＭＳ Ｐゴシック" pitchFamily="-108" charset="-128"/>
              </a:rPr>
              <a:t>pvalue</a:t>
            </a:r>
            <a:r>
              <a:rPr lang="en-US" b="1" dirty="0">
                <a:latin typeface="Calibri" pitchFamily="-108" charset="0"/>
                <a:ea typeface="ＭＳ Ｐゴシック" pitchFamily="-108" charset="-128"/>
                <a:cs typeface="ＭＳ Ｐゴシック" pitchFamily="-108" charset="-128"/>
              </a:rPr>
              <a:t>)</a:t>
            </a:r>
          </a:p>
        </p:txBody>
      </p:sp>
      <p:pic>
        <p:nvPicPr>
          <p:cNvPr id="11" name="Picture 10">
            <a:extLst>
              <a:ext uri="{FF2B5EF4-FFF2-40B4-BE49-F238E27FC236}">
                <a16:creationId xmlns:a16="http://schemas.microsoft.com/office/drawing/2014/main" id="{9E436B8F-BD13-B48B-9518-14B64733ECA4}"/>
              </a:ext>
            </a:extLst>
          </p:cNvPr>
          <p:cNvPicPr>
            <a:picLocks noChangeAspect="1"/>
          </p:cNvPicPr>
          <p:nvPr/>
        </p:nvPicPr>
        <p:blipFill>
          <a:blip r:embed="rId3"/>
          <a:stretch>
            <a:fillRect/>
          </a:stretch>
        </p:blipFill>
        <p:spPr>
          <a:xfrm>
            <a:off x="2177888" y="3002136"/>
            <a:ext cx="3314700" cy="2654300"/>
          </a:xfrm>
          <a:prstGeom prst="rect">
            <a:avLst/>
          </a:prstGeom>
        </p:spPr>
      </p:pic>
      <p:sp>
        <p:nvSpPr>
          <p:cNvPr id="12" name="Rectangle 11">
            <a:extLst>
              <a:ext uri="{FF2B5EF4-FFF2-40B4-BE49-F238E27FC236}">
                <a16:creationId xmlns:a16="http://schemas.microsoft.com/office/drawing/2014/main" id="{62581A40-F9D1-4475-1301-4BC625AC4A66}"/>
              </a:ext>
            </a:extLst>
          </p:cNvPr>
          <p:cNvSpPr/>
          <p:nvPr/>
        </p:nvSpPr>
        <p:spPr>
          <a:xfrm rot="10800000">
            <a:off x="5566772" y="3181640"/>
            <a:ext cx="219946" cy="2475209"/>
          </a:xfrm>
          <a:prstGeom prst="rect">
            <a:avLst/>
          </a:prstGeom>
          <a:gradFill flip="none" rotWithShape="1">
            <a:gsLst>
              <a:gs pos="0">
                <a:schemeClr val="accent1">
                  <a:tint val="100000"/>
                  <a:shade val="100000"/>
                  <a:satMod val="130000"/>
                </a:schemeClr>
              </a:gs>
              <a:gs pos="52000">
                <a:schemeClr val="bg1"/>
              </a:gs>
              <a:gs pos="100000">
                <a:srgbClr val="FF2600"/>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4ECF34-94BD-44DA-5096-BCD3C316576F}"/>
              </a:ext>
            </a:extLst>
          </p:cNvPr>
          <p:cNvSpPr txBox="1"/>
          <p:nvPr/>
        </p:nvSpPr>
        <p:spPr>
          <a:xfrm>
            <a:off x="5786718" y="3111219"/>
            <a:ext cx="793807" cy="307777"/>
          </a:xfrm>
          <a:prstGeom prst="rect">
            <a:avLst/>
          </a:prstGeom>
          <a:noFill/>
        </p:spPr>
        <p:txBody>
          <a:bodyPr wrap="none" rtlCol="0">
            <a:spAutoFit/>
          </a:bodyPr>
          <a:lstStyle/>
          <a:p>
            <a:r>
              <a:rPr lang="en-US" dirty="0"/>
              <a:t>UP in A</a:t>
            </a:r>
          </a:p>
        </p:txBody>
      </p:sp>
      <p:sp>
        <p:nvSpPr>
          <p:cNvPr id="14" name="TextBox 13">
            <a:extLst>
              <a:ext uri="{FF2B5EF4-FFF2-40B4-BE49-F238E27FC236}">
                <a16:creationId xmlns:a16="http://schemas.microsoft.com/office/drawing/2014/main" id="{0F20AFA7-4D23-BDFF-0739-EE2BC3B942BB}"/>
              </a:ext>
            </a:extLst>
          </p:cNvPr>
          <p:cNvSpPr txBox="1"/>
          <p:nvPr/>
        </p:nvSpPr>
        <p:spPr>
          <a:xfrm>
            <a:off x="5752364" y="5365961"/>
            <a:ext cx="803425" cy="307777"/>
          </a:xfrm>
          <a:prstGeom prst="rect">
            <a:avLst/>
          </a:prstGeom>
          <a:noFill/>
        </p:spPr>
        <p:txBody>
          <a:bodyPr wrap="none" rtlCol="0">
            <a:spAutoFit/>
          </a:bodyPr>
          <a:lstStyle/>
          <a:p>
            <a:r>
              <a:rPr lang="en-US" dirty="0"/>
              <a:t>DN in A</a:t>
            </a:r>
          </a:p>
        </p:txBody>
      </p:sp>
      <p:sp>
        <p:nvSpPr>
          <p:cNvPr id="15" name="TextBox 14">
            <a:extLst>
              <a:ext uri="{FF2B5EF4-FFF2-40B4-BE49-F238E27FC236}">
                <a16:creationId xmlns:a16="http://schemas.microsoft.com/office/drawing/2014/main" id="{97AB740F-DEB3-624C-81EB-15B54B8B736C}"/>
              </a:ext>
            </a:extLst>
          </p:cNvPr>
          <p:cNvSpPr txBox="1"/>
          <p:nvPr/>
        </p:nvSpPr>
        <p:spPr>
          <a:xfrm>
            <a:off x="6193642" y="2324214"/>
            <a:ext cx="1899235" cy="784830"/>
          </a:xfrm>
          <a:prstGeom prst="rect">
            <a:avLst/>
          </a:prstGeom>
          <a:solidFill>
            <a:schemeClr val="lt1"/>
          </a:solidFill>
        </p:spPr>
        <p:txBody>
          <a:bodyPr wrap="square" tIns="0" bIns="0" rtlCol="0">
            <a:spAutoFit/>
          </a:bodyPr>
          <a:lstStyle/>
          <a:p>
            <a:pPr algn="ctr"/>
            <a:r>
              <a:rPr lang="en-US" sz="1700" dirty="0"/>
              <a:t>Genes in </a:t>
            </a:r>
            <a:r>
              <a:rPr lang="en-US" sz="1700" i="1" dirty="0"/>
              <a:t>L</a:t>
            </a:r>
            <a:r>
              <a:rPr lang="en-US" sz="1700" dirty="0"/>
              <a:t> overlapping with Gene Set </a:t>
            </a:r>
            <a:r>
              <a:rPr lang="en-US" sz="1700" i="1" dirty="0"/>
              <a:t>S</a:t>
            </a:r>
          </a:p>
        </p:txBody>
      </p:sp>
      <p:sp>
        <p:nvSpPr>
          <p:cNvPr id="16" name="TextBox 15">
            <a:extLst>
              <a:ext uri="{FF2B5EF4-FFF2-40B4-BE49-F238E27FC236}">
                <a16:creationId xmlns:a16="http://schemas.microsoft.com/office/drawing/2014/main" id="{D2D746E9-6F0C-3098-E734-7CEE3A423306}"/>
              </a:ext>
            </a:extLst>
          </p:cNvPr>
          <p:cNvSpPr txBox="1"/>
          <p:nvPr/>
        </p:nvSpPr>
        <p:spPr>
          <a:xfrm>
            <a:off x="8673353" y="889662"/>
            <a:ext cx="3099547" cy="1117789"/>
          </a:xfrm>
          <a:prstGeom prst="rect">
            <a:avLst/>
          </a:prstGeom>
          <a:solidFill>
            <a:srgbClr val="FFF3E0"/>
          </a:solidFill>
          <a:ln/>
        </p:spPr>
        <p:txBody>
          <a:bodyPr/>
          <a:lstStyle>
            <a:defPPr marR="0" lvl="0" algn="l" rtl="0">
              <a:lnSpc>
                <a:spcPct val="100000"/>
              </a:lnSpc>
              <a:spcBef>
                <a:spcPts val="0"/>
              </a:spcBef>
              <a:spcAft>
                <a:spcPts val="0"/>
              </a:spcAft>
            </a:defPPr>
          </a:lstStyle>
          <a:p>
            <a:pPr algn="ctr"/>
            <a:r>
              <a:rPr lang="en-US" dirty="0"/>
              <a:t>⚠  </a:t>
            </a:r>
            <a:r>
              <a:rPr lang="en-US" sz="1600" dirty="0"/>
              <a:t>For a negative ES, the leading edge subset is the subset of members of S that appear after the peak score</a:t>
            </a:r>
          </a:p>
        </p:txBody>
      </p:sp>
      <p:sp>
        <p:nvSpPr>
          <p:cNvPr id="3" name="Rectangle 2">
            <a:extLst>
              <a:ext uri="{FF2B5EF4-FFF2-40B4-BE49-F238E27FC236}">
                <a16:creationId xmlns:a16="http://schemas.microsoft.com/office/drawing/2014/main" id="{C594C311-FE38-BF86-F24A-58C971D6F2D0}"/>
              </a:ext>
            </a:extLst>
          </p:cNvPr>
          <p:cNvSpPr/>
          <p:nvPr/>
        </p:nvSpPr>
        <p:spPr>
          <a:xfrm>
            <a:off x="7620000" y="3181640"/>
            <a:ext cx="4368800" cy="2914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FF20E1-929D-230B-847B-49B9EE892A65}"/>
              </a:ext>
            </a:extLst>
          </p:cNvPr>
          <p:cNvSpPr/>
          <p:nvPr/>
        </p:nvSpPr>
        <p:spPr>
          <a:xfrm>
            <a:off x="8038726" y="2071210"/>
            <a:ext cx="3950074" cy="2914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45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231A046C-F927-FA1A-59B9-86FDBD59FB96}"/>
              </a:ext>
            </a:extLst>
          </p:cNvPr>
          <p:cNvPicPr>
            <a:picLocks noChangeAspect="1"/>
          </p:cNvPicPr>
          <p:nvPr/>
        </p:nvPicPr>
        <p:blipFill>
          <a:blip r:embed="rId3"/>
          <a:stretch>
            <a:fillRect/>
          </a:stretch>
        </p:blipFill>
        <p:spPr>
          <a:xfrm>
            <a:off x="5352116" y="1959738"/>
            <a:ext cx="4389833" cy="3959996"/>
          </a:xfrm>
          <a:prstGeom prst="rect">
            <a:avLst/>
          </a:prstGeom>
        </p:spPr>
      </p:pic>
      <p:sp>
        <p:nvSpPr>
          <p:cNvPr id="3" name="Rectangle 2">
            <a:extLst>
              <a:ext uri="{FF2B5EF4-FFF2-40B4-BE49-F238E27FC236}">
                <a16:creationId xmlns:a16="http://schemas.microsoft.com/office/drawing/2014/main" id="{DD7D5BF8-E145-67B1-4256-F0050F93C81F}"/>
              </a:ext>
            </a:extLst>
          </p:cNvPr>
          <p:cNvSpPr/>
          <p:nvPr/>
        </p:nvSpPr>
        <p:spPr>
          <a:xfrm>
            <a:off x="5860814" y="3918174"/>
            <a:ext cx="3762861" cy="4541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E592F-6145-92F9-7EFF-1526319CCFF3}"/>
              </a:ext>
            </a:extLst>
          </p:cNvPr>
          <p:cNvSpPr>
            <a:spLocks noGrp="1"/>
          </p:cNvSpPr>
          <p:nvPr>
            <p:ph type="title"/>
          </p:nvPr>
        </p:nvSpPr>
        <p:spPr/>
        <p:txBody>
          <a:bodyPr/>
          <a:lstStyle/>
          <a:p>
            <a:r>
              <a:rPr lang="en-US" dirty="0"/>
              <a:t>GSEA ES walkthrough example</a:t>
            </a:r>
          </a:p>
        </p:txBody>
      </p:sp>
      <p:pic>
        <p:nvPicPr>
          <p:cNvPr id="21" name="Picture 20">
            <a:extLst>
              <a:ext uri="{FF2B5EF4-FFF2-40B4-BE49-F238E27FC236}">
                <a16:creationId xmlns:a16="http://schemas.microsoft.com/office/drawing/2014/main" id="{4924C734-289B-3E7B-6596-F5565DB5E0DC}"/>
              </a:ext>
            </a:extLst>
          </p:cNvPr>
          <p:cNvPicPr>
            <a:picLocks noChangeAspect="1"/>
          </p:cNvPicPr>
          <p:nvPr/>
        </p:nvPicPr>
        <p:blipFill>
          <a:blip r:embed="rId4"/>
          <a:stretch>
            <a:fillRect/>
          </a:stretch>
        </p:blipFill>
        <p:spPr>
          <a:xfrm>
            <a:off x="1414143" y="2299855"/>
            <a:ext cx="1261125" cy="3418714"/>
          </a:xfrm>
          <a:prstGeom prst="rect">
            <a:avLst/>
          </a:prstGeom>
        </p:spPr>
      </p:pic>
      <p:sp>
        <p:nvSpPr>
          <p:cNvPr id="22" name="TextBox 21">
            <a:extLst>
              <a:ext uri="{FF2B5EF4-FFF2-40B4-BE49-F238E27FC236}">
                <a16:creationId xmlns:a16="http://schemas.microsoft.com/office/drawing/2014/main" id="{19B4C84C-11BB-9209-B461-25937DEA6EBE}"/>
              </a:ext>
            </a:extLst>
          </p:cNvPr>
          <p:cNvSpPr txBox="1"/>
          <p:nvPr/>
        </p:nvSpPr>
        <p:spPr>
          <a:xfrm>
            <a:off x="2172205" y="1992469"/>
            <a:ext cx="450764" cy="369332"/>
          </a:xfrm>
          <a:prstGeom prst="rect">
            <a:avLst/>
          </a:prstGeom>
          <a:noFill/>
        </p:spPr>
        <p:txBody>
          <a:bodyPr wrap="none" rtlCol="0">
            <a:spAutoFit/>
          </a:bodyPr>
          <a:lstStyle/>
          <a:p>
            <a:r>
              <a:rPr lang="en-US" dirty="0"/>
              <a:t>UP</a:t>
            </a:r>
          </a:p>
        </p:txBody>
      </p:sp>
      <p:sp>
        <p:nvSpPr>
          <p:cNvPr id="23" name="TextBox 22">
            <a:extLst>
              <a:ext uri="{FF2B5EF4-FFF2-40B4-BE49-F238E27FC236}">
                <a16:creationId xmlns:a16="http://schemas.microsoft.com/office/drawing/2014/main" id="{0EA83EF3-2F57-3DA6-EBF9-A7021B2268E5}"/>
              </a:ext>
            </a:extLst>
          </p:cNvPr>
          <p:cNvSpPr txBox="1"/>
          <p:nvPr/>
        </p:nvSpPr>
        <p:spPr>
          <a:xfrm>
            <a:off x="1950365" y="5735068"/>
            <a:ext cx="831381" cy="369332"/>
          </a:xfrm>
          <a:prstGeom prst="rect">
            <a:avLst/>
          </a:prstGeom>
          <a:noFill/>
        </p:spPr>
        <p:txBody>
          <a:bodyPr wrap="none" rtlCol="0">
            <a:spAutoFit/>
          </a:bodyPr>
          <a:lstStyle/>
          <a:p>
            <a:r>
              <a:rPr lang="en-US" dirty="0"/>
              <a:t>DOWN</a:t>
            </a:r>
          </a:p>
        </p:txBody>
      </p:sp>
      <p:sp>
        <p:nvSpPr>
          <p:cNvPr id="24" name="TextBox 23">
            <a:extLst>
              <a:ext uri="{FF2B5EF4-FFF2-40B4-BE49-F238E27FC236}">
                <a16:creationId xmlns:a16="http://schemas.microsoft.com/office/drawing/2014/main" id="{DBD29ED3-5F58-4679-ACC0-9555FA8C983C}"/>
              </a:ext>
            </a:extLst>
          </p:cNvPr>
          <p:cNvSpPr txBox="1"/>
          <p:nvPr/>
        </p:nvSpPr>
        <p:spPr>
          <a:xfrm>
            <a:off x="1058996" y="1661063"/>
            <a:ext cx="1672101" cy="307777"/>
          </a:xfrm>
          <a:prstGeom prst="rect">
            <a:avLst/>
          </a:prstGeom>
          <a:solidFill>
            <a:schemeClr val="accent5">
              <a:lumMod val="60000"/>
              <a:lumOff val="40000"/>
              <a:alpha val="18176"/>
            </a:schemeClr>
          </a:solidFill>
          <a:ln w="25400">
            <a:solidFill>
              <a:schemeClr val="accent5">
                <a:lumMod val="75000"/>
              </a:schemeClr>
            </a:solidFill>
          </a:ln>
        </p:spPr>
        <p:txBody>
          <a:bodyPr wrap="square" rtlCol="0">
            <a:spAutoFit/>
          </a:bodyPr>
          <a:lstStyle/>
          <a:p>
            <a:r>
              <a:rPr lang="en-US" dirty="0">
                <a:solidFill>
                  <a:schemeClr val="tx1"/>
                </a:solidFill>
              </a:rPr>
              <a:t>Ranked gene list </a:t>
            </a:r>
            <a:r>
              <a:rPr lang="en-US" i="1" dirty="0">
                <a:solidFill>
                  <a:schemeClr val="tx1"/>
                </a:solidFill>
              </a:rPr>
              <a:t>L</a:t>
            </a:r>
          </a:p>
        </p:txBody>
      </p:sp>
      <p:sp>
        <p:nvSpPr>
          <p:cNvPr id="40" name="TextBox 39">
            <a:extLst>
              <a:ext uri="{FF2B5EF4-FFF2-40B4-BE49-F238E27FC236}">
                <a16:creationId xmlns:a16="http://schemas.microsoft.com/office/drawing/2014/main" id="{47D5CBB9-F0CC-09D6-9F03-39BDF9072CB5}"/>
              </a:ext>
            </a:extLst>
          </p:cNvPr>
          <p:cNvSpPr txBox="1"/>
          <p:nvPr/>
        </p:nvSpPr>
        <p:spPr>
          <a:xfrm>
            <a:off x="5130948" y="1554451"/>
            <a:ext cx="1930103" cy="307777"/>
          </a:xfrm>
          <a:prstGeom prst="rect">
            <a:avLst/>
          </a:prstGeom>
          <a:solidFill>
            <a:schemeClr val="accent5">
              <a:lumMod val="60000"/>
              <a:lumOff val="40000"/>
              <a:alpha val="18176"/>
            </a:schemeClr>
          </a:solidFill>
          <a:ln w="25400">
            <a:solidFill>
              <a:schemeClr val="accent5">
                <a:lumMod val="75000"/>
              </a:schemeClr>
            </a:solidFill>
          </a:ln>
        </p:spPr>
        <p:txBody>
          <a:bodyPr wrap="square" rtlCol="0">
            <a:spAutoFit/>
          </a:bodyPr>
          <a:lstStyle>
            <a:defPPr marR="0" lvl="0" algn="l" rtl="0">
              <a:lnSpc>
                <a:spcPct val="100000"/>
              </a:lnSpc>
              <a:spcBef>
                <a:spcPts val="0"/>
              </a:spcBef>
              <a:spcAft>
                <a:spcPts val="0"/>
              </a:spcAft>
            </a:defPPr>
            <a:lvl1pPr>
              <a:defRPr>
                <a:solidFill>
                  <a:schemeClr val="tx1"/>
                </a:solidFill>
              </a:defRPr>
            </a:lvl1pPr>
          </a:lstStyle>
          <a:p>
            <a:r>
              <a:rPr lang="en-US" dirty="0"/>
              <a:t>Gene set of interest </a:t>
            </a:r>
            <a:r>
              <a:rPr lang="en-US" i="1" dirty="0"/>
              <a:t>S</a:t>
            </a:r>
          </a:p>
        </p:txBody>
      </p:sp>
      <p:sp>
        <p:nvSpPr>
          <p:cNvPr id="46" name="Right Brace 45">
            <a:extLst>
              <a:ext uri="{FF2B5EF4-FFF2-40B4-BE49-F238E27FC236}">
                <a16:creationId xmlns:a16="http://schemas.microsoft.com/office/drawing/2014/main" id="{88C0A1EA-9F77-8BD9-9835-30ECABEFA8D0}"/>
              </a:ext>
            </a:extLst>
          </p:cNvPr>
          <p:cNvSpPr/>
          <p:nvPr/>
        </p:nvSpPr>
        <p:spPr>
          <a:xfrm>
            <a:off x="2781746" y="2299855"/>
            <a:ext cx="248770" cy="3418713"/>
          </a:xfrm>
          <a:prstGeom prst="rightBrace">
            <a:avLst>
              <a:gd name="adj1" fmla="val 11036"/>
              <a:gd name="adj2" fmla="val 50590"/>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5E695251-69D7-CA9E-5C0A-86DD4DF4D815}"/>
              </a:ext>
            </a:extLst>
          </p:cNvPr>
          <p:cNvSpPr txBox="1"/>
          <p:nvPr/>
        </p:nvSpPr>
        <p:spPr>
          <a:xfrm>
            <a:off x="3109891" y="3701434"/>
            <a:ext cx="1390743" cy="307777"/>
          </a:xfrm>
          <a:prstGeom prst="rect">
            <a:avLst/>
          </a:prstGeom>
          <a:solidFill>
            <a:schemeClr val="accent5">
              <a:lumMod val="60000"/>
              <a:lumOff val="40000"/>
              <a:alpha val="18176"/>
            </a:schemeClr>
          </a:solidFill>
          <a:ln w="25400">
            <a:solidFill>
              <a:schemeClr val="accent5">
                <a:lumMod val="75000"/>
              </a:schemeClr>
            </a:solidFill>
          </a:ln>
        </p:spPr>
        <p:txBody>
          <a:bodyPr wrap="square" rtlCol="0">
            <a:spAutoFit/>
          </a:bodyPr>
          <a:lstStyle>
            <a:defPPr marR="0" lvl="0" algn="l" rtl="0">
              <a:lnSpc>
                <a:spcPct val="100000"/>
              </a:lnSpc>
              <a:spcBef>
                <a:spcPts val="0"/>
              </a:spcBef>
              <a:spcAft>
                <a:spcPts val="0"/>
              </a:spcAft>
            </a:defPPr>
            <a:lvl1pPr>
              <a:defRPr>
                <a:solidFill>
                  <a:schemeClr val="tx1"/>
                </a:solidFill>
              </a:defRPr>
            </a:lvl1pPr>
          </a:lstStyle>
          <a:p>
            <a:r>
              <a:rPr lang="en-US" dirty="0"/>
              <a:t>Ranked genes</a:t>
            </a:r>
          </a:p>
        </p:txBody>
      </p:sp>
      <p:sp>
        <p:nvSpPr>
          <p:cNvPr id="48" name="TextBox 47">
            <a:extLst>
              <a:ext uri="{FF2B5EF4-FFF2-40B4-BE49-F238E27FC236}">
                <a16:creationId xmlns:a16="http://schemas.microsoft.com/office/drawing/2014/main" id="{1394825E-D7E4-B493-14AD-3F46586A67AF}"/>
              </a:ext>
            </a:extLst>
          </p:cNvPr>
          <p:cNvSpPr txBox="1"/>
          <p:nvPr/>
        </p:nvSpPr>
        <p:spPr>
          <a:xfrm>
            <a:off x="3109890" y="4064504"/>
            <a:ext cx="1390743" cy="307777"/>
          </a:xfrm>
          <a:prstGeom prst="rect">
            <a:avLst/>
          </a:prstGeom>
          <a:solidFill>
            <a:schemeClr val="accent5">
              <a:lumMod val="60000"/>
              <a:lumOff val="40000"/>
              <a:alpha val="18176"/>
            </a:schemeClr>
          </a:solidFill>
          <a:ln w="25400">
            <a:solidFill>
              <a:schemeClr val="accent5">
                <a:lumMod val="75000"/>
              </a:schemeClr>
            </a:solidFill>
          </a:ln>
        </p:spPr>
        <p:txBody>
          <a:bodyPr wrap="square" rtlCol="0">
            <a:spAutoFit/>
          </a:bodyPr>
          <a:lstStyle>
            <a:defPPr marR="0" lvl="0" algn="l" rtl="0">
              <a:lnSpc>
                <a:spcPct val="100000"/>
              </a:lnSpc>
              <a:spcBef>
                <a:spcPts val="0"/>
              </a:spcBef>
              <a:spcAft>
                <a:spcPts val="0"/>
              </a:spcAft>
            </a:defPPr>
            <a:lvl1pPr>
              <a:defRPr>
                <a:solidFill>
                  <a:schemeClr val="tx1"/>
                </a:solidFill>
              </a:defRPr>
            </a:lvl1pPr>
          </a:lstStyle>
          <a:p>
            <a:r>
              <a:rPr lang="en-US" dirty="0"/>
              <a:t>Ranking value</a:t>
            </a:r>
          </a:p>
        </p:txBody>
      </p:sp>
      <p:cxnSp>
        <p:nvCxnSpPr>
          <p:cNvPr id="50" name="Elbow Connector 49">
            <a:extLst>
              <a:ext uri="{FF2B5EF4-FFF2-40B4-BE49-F238E27FC236}">
                <a16:creationId xmlns:a16="http://schemas.microsoft.com/office/drawing/2014/main" id="{BA3F442B-9870-1ED0-B18D-6D875DBD9757}"/>
              </a:ext>
            </a:extLst>
          </p:cNvPr>
          <p:cNvCxnSpPr>
            <a:cxnSpLocks/>
          </p:cNvCxnSpPr>
          <p:nvPr/>
        </p:nvCxnSpPr>
        <p:spPr>
          <a:xfrm>
            <a:off x="4500633" y="3868581"/>
            <a:ext cx="1347941" cy="340159"/>
          </a:xfrm>
          <a:prstGeom prst="bentConnector3">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7B43528B-244C-3E28-6D79-6067A4E9B874}"/>
              </a:ext>
            </a:extLst>
          </p:cNvPr>
          <p:cNvCxnSpPr>
            <a:cxnSpLocks/>
          </p:cNvCxnSpPr>
          <p:nvPr/>
        </p:nvCxnSpPr>
        <p:spPr>
          <a:xfrm>
            <a:off x="4500632" y="4218392"/>
            <a:ext cx="931084" cy="763743"/>
          </a:xfrm>
          <a:prstGeom prst="bentConnector3">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DBC8FED-D683-A9A3-4037-D9A7C3953F63}"/>
              </a:ext>
            </a:extLst>
          </p:cNvPr>
          <p:cNvSpPr txBox="1"/>
          <p:nvPr/>
        </p:nvSpPr>
        <p:spPr>
          <a:xfrm>
            <a:off x="5797250" y="4477790"/>
            <a:ext cx="450764" cy="369332"/>
          </a:xfrm>
          <a:prstGeom prst="rect">
            <a:avLst/>
          </a:prstGeom>
          <a:noFill/>
        </p:spPr>
        <p:txBody>
          <a:bodyPr wrap="none" rtlCol="0">
            <a:spAutoFit/>
          </a:bodyPr>
          <a:lstStyle/>
          <a:p>
            <a:r>
              <a:rPr lang="en-US" dirty="0"/>
              <a:t>UP</a:t>
            </a:r>
          </a:p>
        </p:txBody>
      </p:sp>
      <p:sp>
        <p:nvSpPr>
          <p:cNvPr id="66" name="TextBox 65">
            <a:extLst>
              <a:ext uri="{FF2B5EF4-FFF2-40B4-BE49-F238E27FC236}">
                <a16:creationId xmlns:a16="http://schemas.microsoft.com/office/drawing/2014/main" id="{32A53A22-2301-E903-DEEC-F07805748F96}"/>
              </a:ext>
            </a:extLst>
          </p:cNvPr>
          <p:cNvSpPr txBox="1"/>
          <p:nvPr/>
        </p:nvSpPr>
        <p:spPr>
          <a:xfrm>
            <a:off x="9033598" y="4448834"/>
            <a:ext cx="831381" cy="369332"/>
          </a:xfrm>
          <a:prstGeom prst="rect">
            <a:avLst/>
          </a:prstGeom>
          <a:noFill/>
        </p:spPr>
        <p:txBody>
          <a:bodyPr wrap="none" rtlCol="0">
            <a:spAutoFit/>
          </a:bodyPr>
          <a:lstStyle/>
          <a:p>
            <a:r>
              <a:rPr lang="en-US" dirty="0"/>
              <a:t>DOWN</a:t>
            </a:r>
          </a:p>
        </p:txBody>
      </p:sp>
      <p:sp>
        <p:nvSpPr>
          <p:cNvPr id="67" name="TextBox 66">
            <a:extLst>
              <a:ext uri="{FF2B5EF4-FFF2-40B4-BE49-F238E27FC236}">
                <a16:creationId xmlns:a16="http://schemas.microsoft.com/office/drawing/2014/main" id="{0BF6A218-A5E9-9842-5852-9208BC7F0CC0}"/>
              </a:ext>
            </a:extLst>
          </p:cNvPr>
          <p:cNvSpPr txBox="1"/>
          <p:nvPr/>
        </p:nvSpPr>
        <p:spPr>
          <a:xfrm>
            <a:off x="9720435" y="3918174"/>
            <a:ext cx="1745991" cy="523220"/>
          </a:xfrm>
          <a:prstGeom prst="rect">
            <a:avLst/>
          </a:prstGeom>
          <a:solidFill>
            <a:schemeClr val="accent5">
              <a:lumMod val="60000"/>
              <a:lumOff val="40000"/>
              <a:alpha val="18176"/>
            </a:schemeClr>
          </a:solidFill>
          <a:ln w="25400">
            <a:solidFill>
              <a:schemeClr val="accent5">
                <a:lumMod val="75000"/>
              </a:schemeClr>
            </a:solidFill>
          </a:ln>
        </p:spPr>
        <p:txBody>
          <a:bodyPr wrap="square" rtlCol="0">
            <a:spAutoFit/>
          </a:bodyPr>
          <a:lstStyle>
            <a:defPPr marR="0" lvl="0" algn="l" rtl="0">
              <a:lnSpc>
                <a:spcPct val="100000"/>
              </a:lnSpc>
              <a:spcBef>
                <a:spcPts val="0"/>
              </a:spcBef>
              <a:spcAft>
                <a:spcPts val="0"/>
              </a:spcAft>
            </a:defPPr>
            <a:lvl1pPr>
              <a:defRPr>
                <a:solidFill>
                  <a:schemeClr val="tx1"/>
                </a:solidFill>
              </a:defRPr>
            </a:lvl1pPr>
          </a:lstStyle>
          <a:p>
            <a:r>
              <a:rPr lang="en-US" dirty="0"/>
              <a:t>Mark the genes in </a:t>
            </a:r>
            <a:r>
              <a:rPr lang="en-US" i="1" dirty="0"/>
              <a:t>L</a:t>
            </a:r>
            <a:r>
              <a:rPr lang="en-US" dirty="0"/>
              <a:t> that occur in </a:t>
            </a:r>
            <a:r>
              <a:rPr lang="en-US" i="1" dirty="0"/>
              <a:t>S</a:t>
            </a:r>
          </a:p>
        </p:txBody>
      </p:sp>
      <p:sp>
        <p:nvSpPr>
          <p:cNvPr id="68" name="Line 52">
            <a:extLst>
              <a:ext uri="{FF2B5EF4-FFF2-40B4-BE49-F238E27FC236}">
                <a16:creationId xmlns:a16="http://schemas.microsoft.com/office/drawing/2014/main" id="{EEAA4C26-9726-8F9F-9025-58204123F039}"/>
              </a:ext>
            </a:extLst>
          </p:cNvPr>
          <p:cNvSpPr>
            <a:spLocks noChangeShapeType="1"/>
          </p:cNvSpPr>
          <p:nvPr/>
        </p:nvSpPr>
        <p:spPr bwMode="auto">
          <a:xfrm flipH="1">
            <a:off x="6822232" y="2558840"/>
            <a:ext cx="2274" cy="1918950"/>
          </a:xfrm>
          <a:prstGeom prst="line">
            <a:avLst/>
          </a:prstGeom>
          <a:noFill/>
          <a:ln w="28575">
            <a:solidFill>
              <a:srgbClr val="CC0000"/>
            </a:solidFill>
            <a:prstDash val="sysDot"/>
            <a:round/>
            <a:headEnd/>
            <a:tailEnd/>
          </a:ln>
          <a:effectLst/>
        </p:spPr>
        <p:txBody>
          <a:bodyPr wrap="square" anchor="ctr">
            <a:prstTxWarp prst="textNoShape">
              <a:avLst/>
            </a:prstTxWarp>
            <a:spAutoFit/>
          </a:bodyPr>
          <a:lstStyle/>
          <a:p>
            <a:endParaRPr lang="en-US"/>
          </a:p>
        </p:txBody>
      </p:sp>
      <p:sp>
        <p:nvSpPr>
          <p:cNvPr id="69" name="Line 51">
            <a:extLst>
              <a:ext uri="{FF2B5EF4-FFF2-40B4-BE49-F238E27FC236}">
                <a16:creationId xmlns:a16="http://schemas.microsoft.com/office/drawing/2014/main" id="{33C722CD-DFFA-79A6-38C0-C7C1B8246535}"/>
              </a:ext>
            </a:extLst>
          </p:cNvPr>
          <p:cNvSpPr>
            <a:spLocks noChangeShapeType="1"/>
          </p:cNvSpPr>
          <p:nvPr/>
        </p:nvSpPr>
        <p:spPr bwMode="auto">
          <a:xfrm>
            <a:off x="5848574" y="2568668"/>
            <a:ext cx="3821207" cy="23693"/>
          </a:xfrm>
          <a:prstGeom prst="line">
            <a:avLst/>
          </a:prstGeom>
          <a:noFill/>
          <a:ln w="28575">
            <a:solidFill>
              <a:srgbClr val="CC0000"/>
            </a:solidFill>
            <a:prstDash val="sysDot"/>
            <a:round/>
            <a:headEnd/>
            <a:tailEnd/>
          </a:ln>
          <a:effectLst/>
        </p:spPr>
        <p:txBody>
          <a:bodyPr wrap="square" anchor="ctr">
            <a:prstTxWarp prst="textNoShape">
              <a:avLst/>
            </a:prstTxWarp>
            <a:spAutoFit/>
          </a:bodyPr>
          <a:lstStyle/>
          <a:p>
            <a:endParaRPr lang="en-US"/>
          </a:p>
        </p:txBody>
      </p:sp>
      <p:sp>
        <p:nvSpPr>
          <p:cNvPr id="70" name="TextBox 69">
            <a:extLst>
              <a:ext uri="{FF2B5EF4-FFF2-40B4-BE49-F238E27FC236}">
                <a16:creationId xmlns:a16="http://schemas.microsoft.com/office/drawing/2014/main" id="{5CFB7562-64DA-04F1-0AA9-B90496681A3E}"/>
              </a:ext>
            </a:extLst>
          </p:cNvPr>
          <p:cNvSpPr txBox="1"/>
          <p:nvPr/>
        </p:nvSpPr>
        <p:spPr>
          <a:xfrm>
            <a:off x="9720435" y="2435099"/>
            <a:ext cx="1718740" cy="307777"/>
          </a:xfrm>
          <a:prstGeom prst="rect">
            <a:avLst/>
          </a:prstGeom>
          <a:noFill/>
        </p:spPr>
        <p:txBody>
          <a:bodyPr wrap="none" rtlCol="0">
            <a:spAutoFit/>
          </a:bodyPr>
          <a:lstStyle/>
          <a:p>
            <a:r>
              <a:rPr lang="en-US" b="1" dirty="0">
                <a:solidFill>
                  <a:srgbClr val="C00000"/>
                </a:solidFill>
              </a:rPr>
              <a:t>Enrichment Score</a:t>
            </a:r>
          </a:p>
        </p:txBody>
      </p:sp>
      <p:sp>
        <p:nvSpPr>
          <p:cNvPr id="72" name="Rectangle 71">
            <a:extLst>
              <a:ext uri="{FF2B5EF4-FFF2-40B4-BE49-F238E27FC236}">
                <a16:creationId xmlns:a16="http://schemas.microsoft.com/office/drawing/2014/main" id="{C02BB371-3B5A-62A3-FB00-8D19FBFB46C3}"/>
              </a:ext>
            </a:extLst>
          </p:cNvPr>
          <p:cNvSpPr/>
          <p:nvPr/>
        </p:nvSpPr>
        <p:spPr>
          <a:xfrm>
            <a:off x="5848574" y="3918174"/>
            <a:ext cx="973658" cy="559616"/>
          </a:xfrm>
          <a:prstGeom prst="rect">
            <a:avLst/>
          </a:prstGeom>
          <a:solidFill>
            <a:srgbClr val="FF0000">
              <a:alpha val="42989"/>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Box 25">
            <a:extLst>
              <a:ext uri="{FF2B5EF4-FFF2-40B4-BE49-F238E27FC236}">
                <a16:creationId xmlns:a16="http://schemas.microsoft.com/office/drawing/2014/main" id="{BB8C1500-0BD3-DA52-A300-DD2FD0603F51}"/>
              </a:ext>
            </a:extLst>
          </p:cNvPr>
          <p:cNvSpPr txBox="1">
            <a:spLocks noChangeArrowheads="1"/>
          </p:cNvSpPr>
          <p:nvPr/>
        </p:nvSpPr>
        <p:spPr bwMode="auto">
          <a:xfrm>
            <a:off x="4008133" y="5932820"/>
            <a:ext cx="8183867" cy="523220"/>
          </a:xfrm>
          <a:prstGeom prst="rect">
            <a:avLst/>
          </a:prstGeom>
          <a:noFill/>
          <a:ln w="9525">
            <a:noFill/>
            <a:miter lim="800000"/>
            <a:headEnd/>
            <a:tailEnd/>
          </a:ln>
          <a:effectLst/>
        </p:spPr>
        <p:txBody>
          <a:bodyPr wrap="square">
            <a:prstTxWarp prst="textNoShape">
              <a:avLst/>
            </a:prstTxWarp>
            <a:spAutoFit/>
          </a:bodyPr>
          <a:lstStyle/>
          <a:p>
            <a:r>
              <a:rPr lang="en-US" dirty="0"/>
              <a:t>1. Maximum (or minimum) ES score is the final </a:t>
            </a:r>
            <a:r>
              <a:rPr lang="en-US" b="1" dirty="0"/>
              <a:t>ES score</a:t>
            </a:r>
            <a:r>
              <a:rPr lang="en-US" dirty="0"/>
              <a:t> for the gene set</a:t>
            </a:r>
          </a:p>
          <a:p>
            <a:r>
              <a:rPr lang="en-US" dirty="0"/>
              <a:t>2. Can define “leading edge subset” as all those genes ranked as least as high as the enriched set. </a:t>
            </a:r>
          </a:p>
        </p:txBody>
      </p:sp>
      <p:sp>
        <p:nvSpPr>
          <p:cNvPr id="77" name="Oval 76">
            <a:extLst>
              <a:ext uri="{FF2B5EF4-FFF2-40B4-BE49-F238E27FC236}">
                <a16:creationId xmlns:a16="http://schemas.microsoft.com/office/drawing/2014/main" id="{42BF8D6E-9A76-9C3B-4BE0-46DF80AA74C1}"/>
              </a:ext>
            </a:extLst>
          </p:cNvPr>
          <p:cNvSpPr/>
          <p:nvPr/>
        </p:nvSpPr>
        <p:spPr>
          <a:xfrm>
            <a:off x="5516290" y="2323720"/>
            <a:ext cx="290285" cy="297543"/>
          </a:xfrm>
          <a:prstGeom prst="ellipse">
            <a:avLst/>
          </a:prstGeom>
          <a:solidFill>
            <a:srgbClr val="C00000">
              <a:alpha val="26000"/>
            </a:srgbClr>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8" name="Oval 77">
            <a:extLst>
              <a:ext uri="{FF2B5EF4-FFF2-40B4-BE49-F238E27FC236}">
                <a16:creationId xmlns:a16="http://schemas.microsoft.com/office/drawing/2014/main" id="{AADFC1B6-426F-DD64-0221-9E99DC15E0C9}"/>
              </a:ext>
            </a:extLst>
          </p:cNvPr>
          <p:cNvSpPr/>
          <p:nvPr/>
        </p:nvSpPr>
        <p:spPr>
          <a:xfrm>
            <a:off x="5474291" y="3855322"/>
            <a:ext cx="290285" cy="297543"/>
          </a:xfrm>
          <a:prstGeom prst="ellipse">
            <a:avLst/>
          </a:prstGeom>
          <a:solidFill>
            <a:srgbClr val="C00000">
              <a:alpha val="26000"/>
            </a:srgbClr>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298935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40" grpId="0" animBg="1"/>
      <p:bldP spid="46" grpId="0" animBg="1"/>
      <p:bldP spid="47" grpId="0" animBg="1"/>
      <p:bldP spid="48" grpId="0" animBg="1"/>
      <p:bldP spid="67" grpId="0" animBg="1"/>
      <p:bldP spid="68" grpId="0" animBg="1"/>
      <p:bldP spid="69" grpId="0" animBg="1"/>
      <p:bldP spid="70" grpId="0"/>
      <p:bldP spid="72" grpId="0" animBg="1"/>
      <p:bldP spid="77" grpId="0"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E815-BC07-2B53-9FE0-EC371E1FFA43}"/>
              </a:ext>
            </a:extLst>
          </p:cNvPr>
          <p:cNvSpPr>
            <a:spLocks noGrp="1"/>
          </p:cNvSpPr>
          <p:nvPr>
            <p:ph type="title"/>
          </p:nvPr>
        </p:nvSpPr>
        <p:spPr/>
        <p:txBody>
          <a:bodyPr/>
          <a:lstStyle/>
          <a:p>
            <a:r>
              <a:rPr lang="en-US" dirty="0"/>
              <a:t>The GSEA running sum</a:t>
            </a:r>
          </a:p>
        </p:txBody>
      </p:sp>
      <p:sp>
        <p:nvSpPr>
          <p:cNvPr id="3" name="Text Placeholder 2">
            <a:extLst>
              <a:ext uri="{FF2B5EF4-FFF2-40B4-BE49-F238E27FC236}">
                <a16:creationId xmlns:a16="http://schemas.microsoft.com/office/drawing/2014/main" id="{6FC6DF42-E651-D603-807B-8C37358E25D0}"/>
              </a:ext>
            </a:extLst>
          </p:cNvPr>
          <p:cNvSpPr>
            <a:spLocks noGrp="1"/>
          </p:cNvSpPr>
          <p:nvPr>
            <p:ph type="body" idx="1"/>
          </p:nvPr>
        </p:nvSpPr>
        <p:spPr>
          <a:xfrm>
            <a:off x="8706970" y="3230875"/>
            <a:ext cx="2926230" cy="2967231"/>
          </a:xfrm>
        </p:spPr>
        <p:txBody>
          <a:bodyPr>
            <a:normAutofit fontScale="70000" lnSpcReduction="20000"/>
          </a:bodyPr>
          <a:lstStyle/>
          <a:p>
            <a:r>
              <a:rPr lang="en-US" sz="2600" dirty="0"/>
              <a:t>The KS test compares distributions by finding the maximum distance between two cumulative distribution functions </a:t>
            </a:r>
          </a:p>
          <a:p>
            <a:r>
              <a:rPr lang="en-US" sz="2600" dirty="0"/>
              <a:t>The GSEA score incorporates weights into the running sum </a:t>
            </a:r>
          </a:p>
          <a:p>
            <a:r>
              <a:rPr lang="en-US" sz="2600" dirty="0"/>
              <a:t>Running sum step sizes are unequal </a:t>
            </a:r>
          </a:p>
        </p:txBody>
      </p:sp>
      <p:pic>
        <p:nvPicPr>
          <p:cNvPr id="146" name="Picture 145">
            <a:extLst>
              <a:ext uri="{FF2B5EF4-FFF2-40B4-BE49-F238E27FC236}">
                <a16:creationId xmlns:a16="http://schemas.microsoft.com/office/drawing/2014/main" id="{7BEF34F2-9CB1-C42E-AB14-38098A272409}"/>
              </a:ext>
            </a:extLst>
          </p:cNvPr>
          <p:cNvPicPr>
            <a:picLocks noChangeAspect="1"/>
          </p:cNvPicPr>
          <p:nvPr/>
        </p:nvPicPr>
        <p:blipFill>
          <a:blip r:embed="rId2"/>
          <a:stretch>
            <a:fillRect/>
          </a:stretch>
        </p:blipFill>
        <p:spPr>
          <a:xfrm>
            <a:off x="3749695" y="2245292"/>
            <a:ext cx="4672160" cy="3687669"/>
          </a:xfrm>
          <a:prstGeom prst="rect">
            <a:avLst/>
          </a:prstGeom>
        </p:spPr>
      </p:pic>
      <p:pic>
        <p:nvPicPr>
          <p:cNvPr id="147" name="Picture 146">
            <a:extLst>
              <a:ext uri="{FF2B5EF4-FFF2-40B4-BE49-F238E27FC236}">
                <a16:creationId xmlns:a16="http://schemas.microsoft.com/office/drawing/2014/main" id="{A4FFB026-8503-465E-D6D8-E55B6A91AAFE}"/>
              </a:ext>
            </a:extLst>
          </p:cNvPr>
          <p:cNvPicPr>
            <a:picLocks noChangeAspect="1"/>
          </p:cNvPicPr>
          <p:nvPr/>
        </p:nvPicPr>
        <p:blipFill>
          <a:blip r:embed="rId3"/>
          <a:stretch>
            <a:fillRect/>
          </a:stretch>
        </p:blipFill>
        <p:spPr>
          <a:xfrm>
            <a:off x="1447760" y="2313082"/>
            <a:ext cx="1261125" cy="3418714"/>
          </a:xfrm>
          <a:prstGeom prst="rect">
            <a:avLst/>
          </a:prstGeom>
        </p:spPr>
      </p:pic>
      <p:sp>
        <p:nvSpPr>
          <p:cNvPr id="148" name="TextBox 147">
            <a:extLst>
              <a:ext uri="{FF2B5EF4-FFF2-40B4-BE49-F238E27FC236}">
                <a16:creationId xmlns:a16="http://schemas.microsoft.com/office/drawing/2014/main" id="{924DAEAD-FE61-2CCA-CCA9-FBE577647E4B}"/>
              </a:ext>
            </a:extLst>
          </p:cNvPr>
          <p:cNvSpPr txBox="1"/>
          <p:nvPr/>
        </p:nvSpPr>
        <p:spPr>
          <a:xfrm>
            <a:off x="2205822" y="2005696"/>
            <a:ext cx="450764" cy="369332"/>
          </a:xfrm>
          <a:prstGeom prst="rect">
            <a:avLst/>
          </a:prstGeom>
          <a:noFill/>
        </p:spPr>
        <p:txBody>
          <a:bodyPr wrap="none" rtlCol="0">
            <a:spAutoFit/>
          </a:bodyPr>
          <a:lstStyle/>
          <a:p>
            <a:r>
              <a:rPr lang="en-US" dirty="0"/>
              <a:t>UP</a:t>
            </a:r>
          </a:p>
        </p:txBody>
      </p:sp>
      <p:sp>
        <p:nvSpPr>
          <p:cNvPr id="149" name="TextBox 148">
            <a:extLst>
              <a:ext uri="{FF2B5EF4-FFF2-40B4-BE49-F238E27FC236}">
                <a16:creationId xmlns:a16="http://schemas.microsoft.com/office/drawing/2014/main" id="{8813CAC0-BA9B-50DF-A503-49747F965620}"/>
              </a:ext>
            </a:extLst>
          </p:cNvPr>
          <p:cNvSpPr txBox="1"/>
          <p:nvPr/>
        </p:nvSpPr>
        <p:spPr>
          <a:xfrm>
            <a:off x="1983982" y="5748295"/>
            <a:ext cx="831381" cy="369332"/>
          </a:xfrm>
          <a:prstGeom prst="rect">
            <a:avLst/>
          </a:prstGeom>
          <a:noFill/>
        </p:spPr>
        <p:txBody>
          <a:bodyPr wrap="none" rtlCol="0">
            <a:spAutoFit/>
          </a:bodyPr>
          <a:lstStyle/>
          <a:p>
            <a:r>
              <a:rPr lang="en-US" dirty="0"/>
              <a:t>DOWN</a:t>
            </a:r>
          </a:p>
        </p:txBody>
      </p:sp>
      <p:sp>
        <p:nvSpPr>
          <p:cNvPr id="150" name="TextBox 149">
            <a:extLst>
              <a:ext uri="{FF2B5EF4-FFF2-40B4-BE49-F238E27FC236}">
                <a16:creationId xmlns:a16="http://schemas.microsoft.com/office/drawing/2014/main" id="{53587417-8094-1661-DABB-8A0DD255D74A}"/>
              </a:ext>
            </a:extLst>
          </p:cNvPr>
          <p:cNvSpPr txBox="1"/>
          <p:nvPr/>
        </p:nvSpPr>
        <p:spPr>
          <a:xfrm>
            <a:off x="1092613" y="1674290"/>
            <a:ext cx="1672101" cy="307777"/>
          </a:xfrm>
          <a:prstGeom prst="rect">
            <a:avLst/>
          </a:prstGeom>
          <a:solidFill>
            <a:schemeClr val="accent5">
              <a:lumMod val="60000"/>
              <a:lumOff val="40000"/>
              <a:alpha val="18176"/>
            </a:schemeClr>
          </a:solidFill>
          <a:ln w="25400">
            <a:solidFill>
              <a:schemeClr val="accent5">
                <a:lumMod val="75000"/>
              </a:schemeClr>
            </a:solidFill>
          </a:ln>
        </p:spPr>
        <p:txBody>
          <a:bodyPr wrap="square" rtlCol="0">
            <a:spAutoFit/>
          </a:bodyPr>
          <a:lstStyle/>
          <a:p>
            <a:r>
              <a:rPr lang="en-US" dirty="0">
                <a:solidFill>
                  <a:schemeClr val="tx1"/>
                </a:solidFill>
              </a:rPr>
              <a:t>Ranked gene list </a:t>
            </a:r>
            <a:r>
              <a:rPr lang="en-US" i="1" dirty="0">
                <a:solidFill>
                  <a:schemeClr val="tx1"/>
                </a:solidFill>
              </a:rPr>
              <a:t>L</a:t>
            </a:r>
          </a:p>
        </p:txBody>
      </p:sp>
      <p:sp>
        <p:nvSpPr>
          <p:cNvPr id="151" name="Right Brace 150">
            <a:extLst>
              <a:ext uri="{FF2B5EF4-FFF2-40B4-BE49-F238E27FC236}">
                <a16:creationId xmlns:a16="http://schemas.microsoft.com/office/drawing/2014/main" id="{A419A5EE-3D04-7E3F-7A7A-3B0666FB9E05}"/>
              </a:ext>
            </a:extLst>
          </p:cNvPr>
          <p:cNvSpPr/>
          <p:nvPr/>
        </p:nvSpPr>
        <p:spPr>
          <a:xfrm>
            <a:off x="2815363" y="2313082"/>
            <a:ext cx="248770" cy="3418713"/>
          </a:xfrm>
          <a:prstGeom prst="rightBrace">
            <a:avLst>
              <a:gd name="adj1" fmla="val 11036"/>
              <a:gd name="adj2" fmla="val 50590"/>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TextBox 151">
            <a:extLst>
              <a:ext uri="{FF2B5EF4-FFF2-40B4-BE49-F238E27FC236}">
                <a16:creationId xmlns:a16="http://schemas.microsoft.com/office/drawing/2014/main" id="{4D63101F-AFCC-77D3-FC05-6F84EE66277B}"/>
              </a:ext>
            </a:extLst>
          </p:cNvPr>
          <p:cNvSpPr txBox="1"/>
          <p:nvPr/>
        </p:nvSpPr>
        <p:spPr>
          <a:xfrm rot="16200000">
            <a:off x="2437615" y="3244333"/>
            <a:ext cx="2018501" cy="369332"/>
          </a:xfrm>
          <a:prstGeom prst="rect">
            <a:avLst/>
          </a:prstGeom>
          <a:noFill/>
        </p:spPr>
        <p:txBody>
          <a:bodyPr wrap="none" rtlCol="0">
            <a:spAutoFit/>
          </a:bodyPr>
          <a:lstStyle/>
          <a:p>
            <a:r>
              <a:rPr lang="en-US" sz="1800" dirty="0"/>
              <a:t>Enrichment Score</a:t>
            </a:r>
          </a:p>
        </p:txBody>
      </p:sp>
      <p:pic>
        <p:nvPicPr>
          <p:cNvPr id="1026" name="Picture 2" descr="undefined">
            <a:extLst>
              <a:ext uri="{FF2B5EF4-FFF2-40B4-BE49-F238E27FC236}">
                <a16:creationId xmlns:a16="http://schemas.microsoft.com/office/drawing/2014/main" id="{85C07441-4697-551F-DCDE-6EBAF0B70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6637" y="1977929"/>
            <a:ext cx="1592943" cy="13128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23DDBB-B333-F53A-E2E6-8F4E0EB17AFB}"/>
              </a:ext>
            </a:extLst>
          </p:cNvPr>
          <p:cNvSpPr txBox="1"/>
          <p:nvPr/>
        </p:nvSpPr>
        <p:spPr>
          <a:xfrm>
            <a:off x="8706970" y="1271739"/>
            <a:ext cx="3283857" cy="646331"/>
          </a:xfrm>
          <a:prstGeom prst="rect">
            <a:avLst/>
          </a:prstGeom>
          <a:noFill/>
        </p:spPr>
        <p:txBody>
          <a:bodyPr wrap="square">
            <a:spAutoFit/>
          </a:bodyPr>
          <a:lstStyle/>
          <a:p>
            <a:pPr marL="114300" indent="0">
              <a:buNone/>
            </a:pPr>
            <a:r>
              <a:rPr lang="en-US" sz="1800" dirty="0">
                <a:solidFill>
                  <a:schemeClr val="dk1"/>
                </a:solidFill>
                <a:latin typeface="Helvetica Neue Light"/>
                <a:ea typeface="Helvetica Neue Light"/>
              </a:rPr>
              <a:t>Conceptually a </a:t>
            </a:r>
            <a:r>
              <a:rPr lang="en-US" sz="1800" dirty="0">
                <a:solidFill>
                  <a:schemeClr val="dk1"/>
                </a:solidFill>
                <a:latin typeface="Helvetica Neue Light"/>
                <a:ea typeface="Helvetica Neue Light"/>
                <a:sym typeface="Helvetica Neue Light"/>
              </a:rPr>
              <a:t>modified</a:t>
            </a:r>
            <a:r>
              <a:rPr lang="en-US" sz="1800" dirty="0">
                <a:solidFill>
                  <a:schemeClr val="dk1"/>
                </a:solidFill>
                <a:latin typeface="Helvetica Neue Light"/>
                <a:ea typeface="Helvetica Neue Light"/>
              </a:rPr>
              <a:t> Kolmogorov–Smirnov test </a:t>
            </a:r>
          </a:p>
        </p:txBody>
      </p:sp>
    </p:spTree>
    <p:extLst>
      <p:ext uri="{BB962C8B-B14F-4D97-AF65-F5344CB8AC3E}">
        <p14:creationId xmlns:p14="http://schemas.microsoft.com/office/powerpoint/2010/main" val="14559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C451-AE03-02DA-4F98-B64490FF7BBA}"/>
              </a:ext>
            </a:extLst>
          </p:cNvPr>
          <p:cNvSpPr>
            <a:spLocks noGrp="1"/>
          </p:cNvSpPr>
          <p:nvPr>
            <p:ph type="title"/>
          </p:nvPr>
        </p:nvSpPr>
        <p:spPr/>
        <p:txBody>
          <a:bodyPr/>
          <a:lstStyle/>
          <a:p>
            <a:r>
              <a:rPr lang="en-US" dirty="0"/>
              <a:t>Positive and negative enrichment</a:t>
            </a:r>
          </a:p>
        </p:txBody>
      </p:sp>
      <p:pic>
        <p:nvPicPr>
          <p:cNvPr id="4" name="Picture 3">
            <a:extLst>
              <a:ext uri="{FF2B5EF4-FFF2-40B4-BE49-F238E27FC236}">
                <a16:creationId xmlns:a16="http://schemas.microsoft.com/office/drawing/2014/main" id="{27E4CC36-BE32-F81E-2A69-6C7B482E500E}"/>
              </a:ext>
            </a:extLst>
          </p:cNvPr>
          <p:cNvPicPr>
            <a:picLocks noChangeAspect="1"/>
          </p:cNvPicPr>
          <p:nvPr/>
        </p:nvPicPr>
        <p:blipFill>
          <a:blip r:embed="rId2"/>
          <a:stretch>
            <a:fillRect/>
          </a:stretch>
        </p:blipFill>
        <p:spPr>
          <a:xfrm>
            <a:off x="7078123" y="1895945"/>
            <a:ext cx="3852672" cy="3852672"/>
          </a:xfrm>
          <a:prstGeom prst="rect">
            <a:avLst/>
          </a:prstGeom>
        </p:spPr>
      </p:pic>
      <p:pic>
        <p:nvPicPr>
          <p:cNvPr id="5" name="Picture 4">
            <a:extLst>
              <a:ext uri="{FF2B5EF4-FFF2-40B4-BE49-F238E27FC236}">
                <a16:creationId xmlns:a16="http://schemas.microsoft.com/office/drawing/2014/main" id="{4F1BFD8A-2F14-1EA0-9EA9-6AE3674352FD}"/>
              </a:ext>
            </a:extLst>
          </p:cNvPr>
          <p:cNvPicPr>
            <a:picLocks noChangeAspect="1"/>
          </p:cNvPicPr>
          <p:nvPr/>
        </p:nvPicPr>
        <p:blipFill>
          <a:blip r:embed="rId3"/>
          <a:stretch>
            <a:fillRect/>
          </a:stretch>
        </p:blipFill>
        <p:spPr>
          <a:xfrm>
            <a:off x="1626850" y="1895945"/>
            <a:ext cx="4127704" cy="3852673"/>
          </a:xfrm>
          <a:prstGeom prst="rect">
            <a:avLst/>
          </a:prstGeom>
        </p:spPr>
      </p:pic>
      <p:sp>
        <p:nvSpPr>
          <p:cNvPr id="6" name="Line 51">
            <a:extLst>
              <a:ext uri="{FF2B5EF4-FFF2-40B4-BE49-F238E27FC236}">
                <a16:creationId xmlns:a16="http://schemas.microsoft.com/office/drawing/2014/main" id="{8E7FEBB8-12E8-7973-C9C5-6B834FEC90C7}"/>
              </a:ext>
            </a:extLst>
          </p:cNvPr>
          <p:cNvSpPr>
            <a:spLocks noChangeShapeType="1"/>
          </p:cNvSpPr>
          <p:nvPr/>
        </p:nvSpPr>
        <p:spPr bwMode="auto">
          <a:xfrm flipV="1">
            <a:off x="2113540" y="2489946"/>
            <a:ext cx="897294" cy="0"/>
          </a:xfrm>
          <a:prstGeom prst="line">
            <a:avLst/>
          </a:prstGeom>
          <a:noFill/>
          <a:ln w="28575">
            <a:solidFill>
              <a:srgbClr val="CC0000"/>
            </a:solidFill>
            <a:prstDash val="sysDot"/>
            <a:round/>
            <a:headEnd/>
            <a:tailEnd/>
          </a:ln>
          <a:effectLst/>
        </p:spPr>
        <p:txBody>
          <a:bodyPr wrap="square" anchor="ctr">
            <a:prstTxWarp prst="textNoShape">
              <a:avLst/>
            </a:prstTxWarp>
            <a:spAutoFit/>
          </a:bodyPr>
          <a:lstStyle/>
          <a:p>
            <a:endParaRPr lang="en-US"/>
          </a:p>
        </p:txBody>
      </p:sp>
      <p:sp>
        <p:nvSpPr>
          <p:cNvPr id="7" name="Line 52">
            <a:extLst>
              <a:ext uri="{FF2B5EF4-FFF2-40B4-BE49-F238E27FC236}">
                <a16:creationId xmlns:a16="http://schemas.microsoft.com/office/drawing/2014/main" id="{CF7A04CE-93DC-A6B9-4473-5916E6ABE310}"/>
              </a:ext>
            </a:extLst>
          </p:cNvPr>
          <p:cNvSpPr>
            <a:spLocks noChangeShapeType="1"/>
          </p:cNvSpPr>
          <p:nvPr/>
        </p:nvSpPr>
        <p:spPr bwMode="auto">
          <a:xfrm flipH="1">
            <a:off x="2989487" y="2508331"/>
            <a:ext cx="5732" cy="1868687"/>
          </a:xfrm>
          <a:prstGeom prst="line">
            <a:avLst/>
          </a:prstGeom>
          <a:noFill/>
          <a:ln w="28575">
            <a:solidFill>
              <a:srgbClr val="CC0000"/>
            </a:solidFill>
            <a:prstDash val="sysDot"/>
            <a:round/>
            <a:headEnd/>
            <a:tailEnd/>
          </a:ln>
          <a:effectLst/>
        </p:spPr>
        <p:txBody>
          <a:bodyPr wrap="square" anchor="ctr">
            <a:prstTxWarp prst="textNoShape">
              <a:avLst/>
            </a:prstTxWarp>
            <a:spAutoFit/>
          </a:bodyPr>
          <a:lstStyle/>
          <a:p>
            <a:endParaRPr lang="en-US"/>
          </a:p>
        </p:txBody>
      </p:sp>
      <p:sp>
        <p:nvSpPr>
          <p:cNvPr id="8" name="TextBox 7">
            <a:extLst>
              <a:ext uri="{FF2B5EF4-FFF2-40B4-BE49-F238E27FC236}">
                <a16:creationId xmlns:a16="http://schemas.microsoft.com/office/drawing/2014/main" id="{76DCD1D6-DCE8-7767-2A5B-AC37FAA40C1A}"/>
              </a:ext>
            </a:extLst>
          </p:cNvPr>
          <p:cNvSpPr txBox="1"/>
          <p:nvPr/>
        </p:nvSpPr>
        <p:spPr>
          <a:xfrm>
            <a:off x="446205" y="2336057"/>
            <a:ext cx="1718740" cy="307777"/>
          </a:xfrm>
          <a:prstGeom prst="rect">
            <a:avLst/>
          </a:prstGeom>
          <a:noFill/>
        </p:spPr>
        <p:txBody>
          <a:bodyPr wrap="none" rtlCol="0">
            <a:spAutoFit/>
          </a:bodyPr>
          <a:lstStyle/>
          <a:p>
            <a:r>
              <a:rPr lang="en-US" b="1" dirty="0">
                <a:solidFill>
                  <a:srgbClr val="C00000"/>
                </a:solidFill>
              </a:rPr>
              <a:t>Enrichment Score</a:t>
            </a:r>
          </a:p>
        </p:txBody>
      </p:sp>
      <p:sp>
        <p:nvSpPr>
          <p:cNvPr id="9" name="Line 51">
            <a:extLst>
              <a:ext uri="{FF2B5EF4-FFF2-40B4-BE49-F238E27FC236}">
                <a16:creationId xmlns:a16="http://schemas.microsoft.com/office/drawing/2014/main" id="{258610D4-C23D-BD39-B1C7-C1F87771DAF4}"/>
              </a:ext>
            </a:extLst>
          </p:cNvPr>
          <p:cNvSpPr>
            <a:spLocks noChangeShapeType="1"/>
          </p:cNvSpPr>
          <p:nvPr/>
        </p:nvSpPr>
        <p:spPr bwMode="auto">
          <a:xfrm>
            <a:off x="7510182" y="3590365"/>
            <a:ext cx="2399236" cy="26892"/>
          </a:xfrm>
          <a:prstGeom prst="line">
            <a:avLst/>
          </a:prstGeom>
          <a:noFill/>
          <a:ln w="28575">
            <a:solidFill>
              <a:srgbClr val="CC0000"/>
            </a:solidFill>
            <a:prstDash val="sysDot"/>
            <a:round/>
            <a:headEnd/>
            <a:tailEnd/>
          </a:ln>
          <a:effectLst/>
        </p:spPr>
        <p:txBody>
          <a:bodyPr wrap="square" anchor="ctr">
            <a:prstTxWarp prst="textNoShape">
              <a:avLst/>
            </a:prstTxWarp>
            <a:spAutoFit/>
          </a:bodyPr>
          <a:lstStyle/>
          <a:p>
            <a:endParaRPr lang="en-US"/>
          </a:p>
        </p:txBody>
      </p:sp>
      <p:sp>
        <p:nvSpPr>
          <p:cNvPr id="10" name="Line 52">
            <a:extLst>
              <a:ext uri="{FF2B5EF4-FFF2-40B4-BE49-F238E27FC236}">
                <a16:creationId xmlns:a16="http://schemas.microsoft.com/office/drawing/2014/main" id="{82034110-2218-3238-74AE-3ED2241C05BB}"/>
              </a:ext>
            </a:extLst>
          </p:cNvPr>
          <p:cNvSpPr>
            <a:spLocks noChangeShapeType="1"/>
          </p:cNvSpPr>
          <p:nvPr/>
        </p:nvSpPr>
        <p:spPr bwMode="auto">
          <a:xfrm flipH="1">
            <a:off x="9890311" y="3635643"/>
            <a:ext cx="3491" cy="680864"/>
          </a:xfrm>
          <a:prstGeom prst="line">
            <a:avLst/>
          </a:prstGeom>
          <a:noFill/>
          <a:ln w="28575">
            <a:solidFill>
              <a:srgbClr val="CC0000"/>
            </a:solidFill>
            <a:prstDash val="sysDot"/>
            <a:round/>
            <a:headEnd/>
            <a:tailEnd/>
          </a:ln>
          <a:effectLst/>
        </p:spPr>
        <p:txBody>
          <a:bodyPr wrap="square" anchor="ctr">
            <a:prstTxWarp prst="textNoShape">
              <a:avLst/>
            </a:prstTxWarp>
            <a:spAutoFit/>
          </a:bodyPr>
          <a:lstStyle/>
          <a:p>
            <a:endParaRPr lang="en-US"/>
          </a:p>
        </p:txBody>
      </p:sp>
      <p:sp>
        <p:nvSpPr>
          <p:cNvPr id="11" name="TextBox 10">
            <a:extLst>
              <a:ext uri="{FF2B5EF4-FFF2-40B4-BE49-F238E27FC236}">
                <a16:creationId xmlns:a16="http://schemas.microsoft.com/office/drawing/2014/main" id="{A8131BC3-6A97-DC2D-47D7-32B3999BF4EE}"/>
              </a:ext>
            </a:extLst>
          </p:cNvPr>
          <p:cNvSpPr txBox="1"/>
          <p:nvPr/>
        </p:nvSpPr>
        <p:spPr>
          <a:xfrm>
            <a:off x="5840960" y="3429000"/>
            <a:ext cx="1718740" cy="307777"/>
          </a:xfrm>
          <a:prstGeom prst="rect">
            <a:avLst/>
          </a:prstGeom>
          <a:noFill/>
        </p:spPr>
        <p:txBody>
          <a:bodyPr wrap="none" rtlCol="0">
            <a:spAutoFit/>
          </a:bodyPr>
          <a:lstStyle/>
          <a:p>
            <a:r>
              <a:rPr lang="en-US" b="1" dirty="0">
                <a:solidFill>
                  <a:srgbClr val="C00000"/>
                </a:solidFill>
              </a:rPr>
              <a:t>Enrichment Score</a:t>
            </a:r>
          </a:p>
        </p:txBody>
      </p:sp>
      <p:sp>
        <p:nvSpPr>
          <p:cNvPr id="12" name="Rectangle 11">
            <a:extLst>
              <a:ext uri="{FF2B5EF4-FFF2-40B4-BE49-F238E27FC236}">
                <a16:creationId xmlns:a16="http://schemas.microsoft.com/office/drawing/2014/main" id="{B01785B4-D6FB-069C-0053-65913DCB376D}"/>
              </a:ext>
            </a:extLst>
          </p:cNvPr>
          <p:cNvSpPr/>
          <p:nvPr/>
        </p:nvSpPr>
        <p:spPr>
          <a:xfrm>
            <a:off x="2092193" y="3777064"/>
            <a:ext cx="897294" cy="485652"/>
          </a:xfrm>
          <a:prstGeom prst="rect">
            <a:avLst/>
          </a:prstGeom>
          <a:solidFill>
            <a:srgbClr val="FF0000">
              <a:alpha val="42989"/>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24D1DF-A105-282C-BB50-55FC8EA6A0DD}"/>
              </a:ext>
            </a:extLst>
          </p:cNvPr>
          <p:cNvSpPr/>
          <p:nvPr/>
        </p:nvSpPr>
        <p:spPr>
          <a:xfrm>
            <a:off x="9909418" y="3696267"/>
            <a:ext cx="800908" cy="472323"/>
          </a:xfrm>
          <a:prstGeom prst="rect">
            <a:avLst/>
          </a:prstGeom>
          <a:solidFill>
            <a:srgbClr val="FF0000">
              <a:alpha val="42989"/>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8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4572-DFA4-6B9F-594F-52DFD7C272BA}"/>
              </a:ext>
            </a:extLst>
          </p:cNvPr>
          <p:cNvSpPr>
            <a:spLocks noGrp="1"/>
          </p:cNvSpPr>
          <p:nvPr>
            <p:ph type="title"/>
          </p:nvPr>
        </p:nvSpPr>
        <p:spPr/>
        <p:txBody>
          <a:bodyPr/>
          <a:lstStyle/>
          <a:p>
            <a:r>
              <a:rPr lang="en-US" dirty="0"/>
              <a:t>Step 2: Estimate significance level of ES </a:t>
            </a:r>
          </a:p>
        </p:txBody>
      </p:sp>
      <p:sp>
        <p:nvSpPr>
          <p:cNvPr id="3" name="Text Placeholder 2">
            <a:extLst>
              <a:ext uri="{FF2B5EF4-FFF2-40B4-BE49-F238E27FC236}">
                <a16:creationId xmlns:a16="http://schemas.microsoft.com/office/drawing/2014/main" id="{839EA0AC-CECF-A3A2-4CDB-371B94ACA34B}"/>
              </a:ext>
            </a:extLst>
          </p:cNvPr>
          <p:cNvSpPr>
            <a:spLocks noGrp="1"/>
          </p:cNvSpPr>
          <p:nvPr>
            <p:ph type="body" idx="1"/>
          </p:nvPr>
        </p:nvSpPr>
        <p:spPr>
          <a:xfrm>
            <a:off x="838200" y="1825625"/>
            <a:ext cx="5986182" cy="4351338"/>
          </a:xfrm>
        </p:spPr>
        <p:txBody>
          <a:bodyPr>
            <a:normAutofit fontScale="92500" lnSpcReduction="20000"/>
          </a:bodyPr>
          <a:lstStyle/>
          <a:p>
            <a:pPr marL="114300" indent="0">
              <a:buNone/>
            </a:pPr>
            <a:r>
              <a:rPr lang="en-US" dirty="0"/>
              <a:t>GSEA determines significance by comparing observed ES to a null distribution generated by permutation</a:t>
            </a:r>
          </a:p>
          <a:p>
            <a:pPr marL="685800" indent="-571500">
              <a:buFont typeface="+mj-lt"/>
              <a:buAutoNum type="romanUcPeriod"/>
            </a:pPr>
            <a:r>
              <a:rPr lang="en-US" dirty="0"/>
              <a:t>Calculate the real ES </a:t>
            </a:r>
          </a:p>
          <a:p>
            <a:pPr marL="628650" indent="-514350">
              <a:buFont typeface="+mj-lt"/>
              <a:buAutoNum type="romanUcPeriod"/>
            </a:pPr>
            <a:r>
              <a:rPr lang="en-US" dirty="0"/>
              <a:t>Randomly permute phenotype labels (or gene set membership)</a:t>
            </a:r>
            <a:endParaRPr lang="en-US" i="1" dirty="0"/>
          </a:p>
          <a:p>
            <a:pPr lvl="1"/>
            <a:r>
              <a:rPr lang="en-US" dirty="0"/>
              <a:t>Recalculate ES for each permutation</a:t>
            </a:r>
          </a:p>
          <a:p>
            <a:pPr lvl="1"/>
            <a:r>
              <a:rPr lang="en-US" dirty="0"/>
              <a:t>Repeat 1,000+ times to build the null distribution</a:t>
            </a:r>
          </a:p>
          <a:p>
            <a:pPr marL="571500" indent="-457200">
              <a:buFont typeface="+mj-lt"/>
              <a:buAutoNum type="romanUcPeriod"/>
            </a:pPr>
            <a:r>
              <a:rPr lang="en-US" dirty="0"/>
              <a:t>Compare real ES to null distribution to derive p-value </a:t>
            </a:r>
          </a:p>
          <a:p>
            <a:pPr marL="114300" indent="0">
              <a:buNone/>
            </a:pPr>
            <a:endParaRPr lang="en-US" dirty="0"/>
          </a:p>
        </p:txBody>
      </p:sp>
      <p:pic>
        <p:nvPicPr>
          <p:cNvPr id="27" name="Picture 26">
            <a:extLst>
              <a:ext uri="{FF2B5EF4-FFF2-40B4-BE49-F238E27FC236}">
                <a16:creationId xmlns:a16="http://schemas.microsoft.com/office/drawing/2014/main" id="{38E96441-D82E-6DCC-B281-26A5C60100A7}"/>
              </a:ext>
            </a:extLst>
          </p:cNvPr>
          <p:cNvPicPr>
            <a:picLocks noChangeAspect="1"/>
          </p:cNvPicPr>
          <p:nvPr/>
        </p:nvPicPr>
        <p:blipFill>
          <a:blip r:embed="rId3"/>
          <a:stretch>
            <a:fillRect/>
          </a:stretch>
        </p:blipFill>
        <p:spPr>
          <a:xfrm>
            <a:off x="6899460" y="2608730"/>
            <a:ext cx="4921307" cy="2390962"/>
          </a:xfrm>
          <a:prstGeom prst="rect">
            <a:avLst/>
          </a:prstGeom>
        </p:spPr>
      </p:pic>
      <p:sp>
        <p:nvSpPr>
          <p:cNvPr id="28" name="Text Box 25">
            <a:extLst>
              <a:ext uri="{FF2B5EF4-FFF2-40B4-BE49-F238E27FC236}">
                <a16:creationId xmlns:a16="http://schemas.microsoft.com/office/drawing/2014/main" id="{DACA931F-76FA-7096-6CDE-2F31FE586C4D}"/>
              </a:ext>
            </a:extLst>
          </p:cNvPr>
          <p:cNvSpPr txBox="1">
            <a:spLocks noChangeArrowheads="1"/>
          </p:cNvSpPr>
          <p:nvPr/>
        </p:nvSpPr>
        <p:spPr bwMode="auto">
          <a:xfrm>
            <a:off x="6588796" y="1672656"/>
            <a:ext cx="5603204" cy="954107"/>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1"/>
                </a:solidFill>
              </a:rPr>
              <a:t>For positive ES:    </a:t>
            </a:r>
          </a:p>
          <a:p>
            <a:r>
              <a:rPr lang="en-US" dirty="0">
                <a:solidFill>
                  <a:schemeClr val="accent1"/>
                </a:solidFill>
              </a:rPr>
              <a:t>p-value 	= (# of null ES ≥ observed ES) / (# of permutations)</a:t>
            </a:r>
          </a:p>
          <a:p>
            <a:r>
              <a:rPr lang="en-US" dirty="0">
                <a:solidFill>
                  <a:schemeClr val="accent1"/>
                </a:solidFill>
              </a:rPr>
              <a:t>	= 4 / 2,000 </a:t>
            </a:r>
          </a:p>
          <a:p>
            <a:r>
              <a:rPr lang="en-US" dirty="0">
                <a:solidFill>
                  <a:schemeClr val="accent1"/>
                </a:solidFill>
              </a:rPr>
              <a:t>	= 0.002</a:t>
            </a:r>
          </a:p>
        </p:txBody>
      </p:sp>
      <p:sp>
        <p:nvSpPr>
          <p:cNvPr id="31" name="Text Box 25">
            <a:extLst>
              <a:ext uri="{FF2B5EF4-FFF2-40B4-BE49-F238E27FC236}">
                <a16:creationId xmlns:a16="http://schemas.microsoft.com/office/drawing/2014/main" id="{E4A17B8C-9DE4-1AD6-5526-B5D4FF15DD28}"/>
              </a:ext>
            </a:extLst>
          </p:cNvPr>
          <p:cNvSpPr txBox="1">
            <a:spLocks noChangeArrowheads="1"/>
          </p:cNvSpPr>
          <p:nvPr/>
        </p:nvSpPr>
        <p:spPr bwMode="auto">
          <a:xfrm>
            <a:off x="6706589" y="5134629"/>
            <a:ext cx="5603204" cy="954107"/>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1"/>
                </a:solidFill>
              </a:rPr>
              <a:t>For negative ES:    </a:t>
            </a:r>
          </a:p>
          <a:p>
            <a:r>
              <a:rPr lang="en-US" dirty="0">
                <a:solidFill>
                  <a:schemeClr val="accent1"/>
                </a:solidFill>
              </a:rPr>
              <a:t>     p-value 	= (# of null ES ≤ observed ES) / (# of permutations)</a:t>
            </a:r>
          </a:p>
          <a:p>
            <a:r>
              <a:rPr lang="en-US" dirty="0">
                <a:solidFill>
                  <a:schemeClr val="accent1"/>
                </a:solidFill>
              </a:rPr>
              <a:t>	= 4 / 2,000 </a:t>
            </a:r>
          </a:p>
          <a:p>
            <a:r>
              <a:rPr lang="en-US" dirty="0">
                <a:solidFill>
                  <a:schemeClr val="accent1"/>
                </a:solidFill>
              </a:rPr>
              <a:t>	= 0.002</a:t>
            </a:r>
          </a:p>
        </p:txBody>
      </p:sp>
    </p:spTree>
    <p:extLst>
      <p:ext uri="{BB962C8B-B14F-4D97-AF65-F5344CB8AC3E}">
        <p14:creationId xmlns:p14="http://schemas.microsoft.com/office/powerpoint/2010/main" val="6273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CB12-135F-4765-DC40-85ECC5452F9B}"/>
              </a:ext>
            </a:extLst>
          </p:cNvPr>
          <p:cNvSpPr>
            <a:spLocks noGrp="1"/>
          </p:cNvSpPr>
          <p:nvPr>
            <p:ph type="title"/>
          </p:nvPr>
        </p:nvSpPr>
        <p:spPr/>
        <p:txBody>
          <a:bodyPr/>
          <a:lstStyle/>
          <a:p>
            <a:r>
              <a:rPr lang="en-US" dirty="0"/>
              <a:t>Step 3: Adjust for multiple testing  </a:t>
            </a:r>
          </a:p>
        </p:txBody>
      </p:sp>
      <p:sp>
        <p:nvSpPr>
          <p:cNvPr id="3" name="Text Placeholder 2">
            <a:extLst>
              <a:ext uri="{FF2B5EF4-FFF2-40B4-BE49-F238E27FC236}">
                <a16:creationId xmlns:a16="http://schemas.microsoft.com/office/drawing/2014/main" id="{A0BA6CBC-5D9D-9FE1-25DD-B6AE1C5091A4}"/>
              </a:ext>
            </a:extLst>
          </p:cNvPr>
          <p:cNvSpPr>
            <a:spLocks noGrp="1"/>
          </p:cNvSpPr>
          <p:nvPr>
            <p:ph type="body" idx="1"/>
          </p:nvPr>
        </p:nvSpPr>
        <p:spPr>
          <a:xfrm>
            <a:off x="838200" y="2682687"/>
            <a:ext cx="10515600" cy="3494275"/>
          </a:xfrm>
        </p:spPr>
        <p:txBody>
          <a:bodyPr/>
          <a:lstStyle/>
          <a:p>
            <a:pPr marL="114300" indent="0" algn="ctr">
              <a:buNone/>
            </a:pPr>
            <a:r>
              <a:rPr lang="en-US" dirty="0"/>
              <a:t>When evaluating many gene sets, remember we must account for multiple hypothesis testing! </a:t>
            </a:r>
          </a:p>
        </p:txBody>
      </p:sp>
    </p:spTree>
    <p:extLst>
      <p:ext uri="{BB962C8B-B14F-4D97-AF65-F5344CB8AC3E}">
        <p14:creationId xmlns:p14="http://schemas.microsoft.com/office/powerpoint/2010/main" val="420118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2D61-6E26-E462-F6F9-9222C102A19D}"/>
              </a:ext>
            </a:extLst>
          </p:cNvPr>
          <p:cNvSpPr>
            <a:spLocks noGrp="1"/>
          </p:cNvSpPr>
          <p:nvPr>
            <p:ph type="title"/>
          </p:nvPr>
        </p:nvSpPr>
        <p:spPr/>
        <p:txBody>
          <a:bodyPr/>
          <a:lstStyle/>
          <a:p>
            <a:r>
              <a:rPr lang="en-US" dirty="0"/>
              <a:t>Interpreting GSEA output</a:t>
            </a:r>
          </a:p>
        </p:txBody>
      </p:sp>
      <p:sp>
        <p:nvSpPr>
          <p:cNvPr id="3" name="Text Placeholder 2">
            <a:extLst>
              <a:ext uri="{FF2B5EF4-FFF2-40B4-BE49-F238E27FC236}">
                <a16:creationId xmlns:a16="http://schemas.microsoft.com/office/drawing/2014/main" id="{B9C25241-70F8-4B25-7C18-935C44F23207}"/>
              </a:ext>
            </a:extLst>
          </p:cNvPr>
          <p:cNvSpPr>
            <a:spLocks noGrp="1"/>
          </p:cNvSpPr>
          <p:nvPr>
            <p:ph type="body" idx="1"/>
          </p:nvPr>
        </p:nvSpPr>
        <p:spPr>
          <a:xfrm>
            <a:off x="838200" y="1523066"/>
            <a:ext cx="10515600" cy="4351338"/>
          </a:xfrm>
        </p:spPr>
        <p:txBody>
          <a:bodyPr/>
          <a:lstStyle/>
          <a:p>
            <a:r>
              <a:rPr lang="en-US" dirty="0"/>
              <a:t>Sample gene set enrichment: </a:t>
            </a:r>
            <a:r>
              <a:rPr lang="en-US" i="1" dirty="0"/>
              <a:t>TP53</a:t>
            </a:r>
            <a:r>
              <a:rPr lang="en-US" dirty="0"/>
              <a:t>-mut vs </a:t>
            </a:r>
            <a:r>
              <a:rPr lang="en-US" i="1" dirty="0"/>
              <a:t>TP53</a:t>
            </a:r>
            <a:r>
              <a:rPr lang="en-US" dirty="0"/>
              <a:t>-WT</a:t>
            </a:r>
          </a:p>
          <a:p>
            <a:pPr lvl="1"/>
            <a:r>
              <a:rPr lang="en-US" dirty="0"/>
              <a:t>Enrichment in </a:t>
            </a:r>
            <a:r>
              <a:rPr lang="en-US" i="1" dirty="0"/>
              <a:t>TP53</a:t>
            </a:r>
            <a:r>
              <a:rPr lang="en-US" dirty="0"/>
              <a:t>-WT</a:t>
            </a:r>
          </a:p>
        </p:txBody>
      </p:sp>
      <p:pic>
        <p:nvPicPr>
          <p:cNvPr id="5" name="Picture 4">
            <a:extLst>
              <a:ext uri="{FF2B5EF4-FFF2-40B4-BE49-F238E27FC236}">
                <a16:creationId xmlns:a16="http://schemas.microsoft.com/office/drawing/2014/main" id="{A4607FE1-2F8D-B892-D1F2-737B6DD7693A}"/>
              </a:ext>
            </a:extLst>
          </p:cNvPr>
          <p:cNvPicPr>
            <a:picLocks noChangeAspect="1"/>
          </p:cNvPicPr>
          <p:nvPr/>
        </p:nvPicPr>
        <p:blipFill>
          <a:blip r:embed="rId2"/>
          <a:srcRect b="27263"/>
          <a:stretch>
            <a:fillRect/>
          </a:stretch>
        </p:blipFill>
        <p:spPr>
          <a:xfrm>
            <a:off x="542364" y="3218423"/>
            <a:ext cx="8561294" cy="2866739"/>
          </a:xfrm>
          <a:prstGeom prst="rect">
            <a:avLst/>
          </a:prstGeom>
        </p:spPr>
      </p:pic>
      <p:sp>
        <p:nvSpPr>
          <p:cNvPr id="7" name="Down Arrow Callout 6">
            <a:extLst>
              <a:ext uri="{FF2B5EF4-FFF2-40B4-BE49-F238E27FC236}">
                <a16:creationId xmlns:a16="http://schemas.microsoft.com/office/drawing/2014/main" id="{DD92D131-6BD3-CCFF-3D9D-5EA16FAED5BE}"/>
              </a:ext>
            </a:extLst>
          </p:cNvPr>
          <p:cNvSpPr/>
          <p:nvPr/>
        </p:nvSpPr>
        <p:spPr>
          <a:xfrm>
            <a:off x="6084794" y="2366681"/>
            <a:ext cx="1143000" cy="851742"/>
          </a:xfrm>
          <a:prstGeom prst="downArrowCallout">
            <a:avLst>
              <a:gd name="adj1" fmla="val 10400"/>
              <a:gd name="adj2" fmla="val 13718"/>
              <a:gd name="adj3" fmla="val 15045"/>
              <a:gd name="adj4" fmla="val 79429"/>
            </a:avLst>
          </a:prstGeom>
          <a:solidFill>
            <a:schemeClr val="accent5">
              <a:lumMod val="75000"/>
              <a:alpha val="44121"/>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Normalized Enrichment Score</a:t>
            </a:r>
          </a:p>
        </p:txBody>
      </p:sp>
      <p:sp>
        <p:nvSpPr>
          <p:cNvPr id="9" name="Down Arrow Callout 8">
            <a:extLst>
              <a:ext uri="{FF2B5EF4-FFF2-40B4-BE49-F238E27FC236}">
                <a16:creationId xmlns:a16="http://schemas.microsoft.com/office/drawing/2014/main" id="{D2B7DF19-BD55-2E21-5C99-DC755E1C6899}"/>
              </a:ext>
            </a:extLst>
          </p:cNvPr>
          <p:cNvSpPr/>
          <p:nvPr/>
        </p:nvSpPr>
        <p:spPr>
          <a:xfrm>
            <a:off x="8189259" y="2366681"/>
            <a:ext cx="1143000" cy="851742"/>
          </a:xfrm>
          <a:prstGeom prst="downArrowCallout">
            <a:avLst>
              <a:gd name="adj1" fmla="val 10400"/>
              <a:gd name="adj2" fmla="val 13718"/>
              <a:gd name="adj3" fmla="val 15045"/>
              <a:gd name="adj4" fmla="val 79429"/>
            </a:avLst>
          </a:prstGeom>
          <a:solidFill>
            <a:schemeClr val="accent5">
              <a:lumMod val="75000"/>
              <a:alpha val="44121"/>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Family-wise Error Rate correction</a:t>
            </a:r>
          </a:p>
        </p:txBody>
      </p:sp>
      <mc:AlternateContent xmlns:mc="http://schemas.openxmlformats.org/markup-compatibility/2006" xmlns:a14="http://schemas.microsoft.com/office/drawing/2010/main">
        <mc:Choice Requires="a14">
          <p:sp>
            <p:nvSpPr>
              <p:cNvPr id="10" name="Text Placeholder 2">
                <a:extLst>
                  <a:ext uri="{FF2B5EF4-FFF2-40B4-BE49-F238E27FC236}">
                    <a16:creationId xmlns:a16="http://schemas.microsoft.com/office/drawing/2014/main" id="{E29005DF-7D61-559C-2D15-770D6367960D}"/>
                  </a:ext>
                </a:extLst>
              </p:cNvPr>
              <p:cNvSpPr txBox="1">
                <a:spLocks/>
              </p:cNvSpPr>
              <p:nvPr/>
            </p:nvSpPr>
            <p:spPr>
              <a:xfrm>
                <a:off x="9262782" y="3606054"/>
                <a:ext cx="2386854" cy="2268350"/>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Helvetica Neue Light"/>
                    <a:ea typeface="Helvetica Neue Light"/>
                    <a:cs typeface="Helvetica Neue Light"/>
                    <a:sym typeface="Helvetica Neue Light"/>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US" dirty="0"/>
                  <a:t>NES normalizes ES by the mean of the null distribution</a:t>
                </a:r>
              </a:p>
              <a:p>
                <a:r>
                  <a:rPr lang="en-US" dirty="0"/>
                  <a:t>Allows comparison between gene sets of different sizes</a:t>
                </a:r>
              </a:p>
              <a:p>
                <a:endParaRPr lang="en-US" dirty="0"/>
              </a:p>
              <a:p>
                <a:pPr marL="114300" indent="0">
                  <a:buNone/>
                </a:pPr>
                <a14:m>
                  <m:oMathPara xmlns:m="http://schemas.openxmlformats.org/officeDocument/2006/math">
                    <m:oMathParaPr>
                      <m:jc m:val="centerGroup"/>
                    </m:oMathParaPr>
                    <m:oMath xmlns:m="http://schemas.openxmlformats.org/officeDocument/2006/math">
                      <m:r>
                        <m:rPr>
                          <m:nor/>
                        </m:rPr>
                        <a:rPr lang="en-CA" b="0" i="0" smtClean="0">
                          <a:latin typeface="Cambria Math" panose="02040503050406030204" pitchFamily="18" charset="0"/>
                        </a:rPr>
                        <m:t>NES</m:t>
                      </m:r>
                      <m:r>
                        <m:rPr>
                          <m:nor/>
                        </m:rPr>
                        <a:rPr lang="en-CA" b="0" i="0" smtClean="0">
                          <a:latin typeface="Cambria Math" panose="02040503050406030204" pitchFamily="18" charset="0"/>
                        </a:rPr>
                        <m:t>=</m:t>
                      </m:r>
                      <m:f>
                        <m:fPr>
                          <m:ctrlPr>
                            <a:rPr lang="en-CA" b="0" i="1" smtClean="0">
                              <a:latin typeface="Cambria Math" panose="02040503050406030204" pitchFamily="18" charset="0"/>
                            </a:rPr>
                          </m:ctrlPr>
                        </m:fPr>
                        <m:num>
                          <m:r>
                            <m:rPr>
                              <m:nor/>
                            </m:rPr>
                            <a:rPr lang="en-CA" b="0" i="0" smtClean="0">
                              <a:latin typeface="Cambria Math" panose="02040503050406030204" pitchFamily="18" charset="0"/>
                            </a:rPr>
                            <m:t>observed</m:t>
                          </m:r>
                          <m:r>
                            <m:rPr>
                              <m:nor/>
                            </m:rPr>
                            <a:rPr lang="en-CA" b="0" i="0" smtClean="0">
                              <a:latin typeface="Cambria Math" panose="02040503050406030204" pitchFamily="18" charset="0"/>
                            </a:rPr>
                            <m:t> </m:t>
                          </m:r>
                          <m:r>
                            <m:rPr>
                              <m:nor/>
                            </m:rPr>
                            <a:rPr lang="en-CA" b="0" i="0" smtClean="0">
                              <a:latin typeface="Cambria Math" panose="02040503050406030204" pitchFamily="18" charset="0"/>
                            </a:rPr>
                            <m:t>ES</m:t>
                          </m:r>
                        </m:num>
                        <m:den>
                          <m:r>
                            <m:rPr>
                              <m:nor/>
                            </m:rPr>
                            <a:rPr lang="en-CA" b="0" i="0" smtClean="0">
                              <a:latin typeface="Cambria Math" panose="02040503050406030204" pitchFamily="18" charset="0"/>
                            </a:rPr>
                            <m:t>mean</m:t>
                          </m:r>
                          <m:d>
                            <m:dPr>
                              <m:ctrlPr>
                                <a:rPr lang="en-CA" b="0" i="1" smtClean="0">
                                  <a:latin typeface="Cambria Math" panose="02040503050406030204" pitchFamily="18" charset="0"/>
                                </a:rPr>
                              </m:ctrlPr>
                            </m:dPr>
                            <m:e>
                              <m:d>
                                <m:dPr>
                                  <m:begChr m:val="|"/>
                                  <m:endChr m:val="|"/>
                                  <m:ctrlPr>
                                    <a:rPr lang="en-CA" b="0" i="1" smtClean="0">
                                      <a:latin typeface="Cambria Math" panose="02040503050406030204" pitchFamily="18" charset="0"/>
                                    </a:rPr>
                                  </m:ctrlPr>
                                </m:dPr>
                                <m:e>
                                  <m:r>
                                    <m:rPr>
                                      <m:nor/>
                                    </m:rPr>
                                    <a:rPr lang="en-CA" b="0" i="0" smtClean="0">
                                      <a:latin typeface="Cambria Math" panose="02040503050406030204" pitchFamily="18" charset="0"/>
                                    </a:rPr>
                                    <m:t>null</m:t>
                                  </m:r>
                                  <m:r>
                                    <m:rPr>
                                      <m:nor/>
                                    </m:rPr>
                                    <a:rPr lang="en-CA" b="0" i="0" smtClean="0">
                                      <a:latin typeface="Cambria Math" panose="02040503050406030204" pitchFamily="18" charset="0"/>
                                    </a:rPr>
                                    <m:t> </m:t>
                                  </m:r>
                                  <m:r>
                                    <m:rPr>
                                      <m:nor/>
                                    </m:rPr>
                                    <a:rPr lang="en-CA" b="0" i="0" smtClean="0">
                                      <a:latin typeface="Cambria Math" panose="02040503050406030204" pitchFamily="18" charset="0"/>
                                    </a:rPr>
                                    <m:t>ES</m:t>
                                  </m:r>
                                  <m:r>
                                    <m:rPr>
                                      <m:nor/>
                                    </m:rPr>
                                    <a:rPr lang="en-CA" b="0" i="0" smtClean="0">
                                      <a:latin typeface="Cambria Math" panose="02040503050406030204" pitchFamily="18" charset="0"/>
                                    </a:rPr>
                                    <m:t> </m:t>
                                  </m:r>
                                  <m:r>
                                    <m:rPr>
                                      <m:nor/>
                                    </m:rPr>
                                    <a:rPr lang="en-CA" b="0" i="0" smtClean="0">
                                      <a:latin typeface="Cambria Math" panose="02040503050406030204" pitchFamily="18" charset="0"/>
                                    </a:rPr>
                                    <m:t>values</m:t>
                                  </m:r>
                                </m:e>
                              </m:d>
                            </m:e>
                          </m:d>
                        </m:den>
                      </m:f>
                    </m:oMath>
                  </m:oMathPara>
                </a14:m>
                <a:endParaRPr lang="en-US" dirty="0"/>
              </a:p>
            </p:txBody>
          </p:sp>
        </mc:Choice>
        <mc:Fallback xmlns="">
          <p:sp>
            <p:nvSpPr>
              <p:cNvPr id="10" name="Text Placeholder 2">
                <a:extLst>
                  <a:ext uri="{FF2B5EF4-FFF2-40B4-BE49-F238E27FC236}">
                    <a16:creationId xmlns:a16="http://schemas.microsoft.com/office/drawing/2014/main" id="{E29005DF-7D61-559C-2D15-770D6367960D}"/>
                  </a:ext>
                </a:extLst>
              </p:cNvPr>
              <p:cNvSpPr txBox="1">
                <a:spLocks noRot="1" noChangeAspect="1" noMove="1" noResize="1" noEditPoints="1" noAdjustHandles="1" noChangeArrowheads="1" noChangeShapeType="1" noTextEdit="1"/>
              </p:cNvSpPr>
              <p:nvPr/>
            </p:nvSpPr>
            <p:spPr>
              <a:xfrm>
                <a:off x="9262782" y="3606054"/>
                <a:ext cx="2386854" cy="2268350"/>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0920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2"/>
          <p:cNvPicPr preferRelativeResize="0"/>
          <p:nvPr/>
        </p:nvPicPr>
        <p:blipFill rotWithShape="1">
          <a:blip r:embed="rId3">
            <a:alphaModFix/>
          </a:blip>
          <a:srcRect/>
          <a:stretch/>
        </p:blipFill>
        <p:spPr>
          <a:xfrm>
            <a:off x="4085493" y="271515"/>
            <a:ext cx="4021014" cy="60336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352A-8B5F-4C99-ADEB-4551ABBF198F}"/>
              </a:ext>
            </a:extLst>
          </p:cNvPr>
          <p:cNvSpPr>
            <a:spLocks noGrp="1"/>
          </p:cNvSpPr>
          <p:nvPr>
            <p:ph type="title"/>
          </p:nvPr>
        </p:nvSpPr>
        <p:spPr/>
        <p:txBody>
          <a:bodyPr/>
          <a:lstStyle/>
          <a:p>
            <a:r>
              <a:rPr lang="en-US" dirty="0"/>
              <a:t>The leading edge</a:t>
            </a:r>
          </a:p>
        </p:txBody>
      </p:sp>
      <p:sp>
        <p:nvSpPr>
          <p:cNvPr id="3" name="Text Placeholder 2">
            <a:extLst>
              <a:ext uri="{FF2B5EF4-FFF2-40B4-BE49-F238E27FC236}">
                <a16:creationId xmlns:a16="http://schemas.microsoft.com/office/drawing/2014/main" id="{5DEF627E-05F6-7279-B823-5E504BCD4A5E}"/>
              </a:ext>
            </a:extLst>
          </p:cNvPr>
          <p:cNvSpPr>
            <a:spLocks noGrp="1"/>
          </p:cNvSpPr>
          <p:nvPr>
            <p:ph type="body" idx="1"/>
          </p:nvPr>
        </p:nvSpPr>
        <p:spPr>
          <a:xfrm>
            <a:off x="838200" y="1825625"/>
            <a:ext cx="10515600" cy="2511052"/>
          </a:xfrm>
        </p:spPr>
        <p:txBody>
          <a:bodyPr>
            <a:normAutofit fontScale="92500" lnSpcReduction="10000"/>
          </a:bodyPr>
          <a:lstStyle/>
          <a:p>
            <a:r>
              <a:rPr lang="en-US" dirty="0"/>
              <a:t>The leading edge subset contains the genes that "drive" the enrichment signal.</a:t>
            </a:r>
          </a:p>
          <a:p>
            <a:r>
              <a:rPr lang="en-US" dirty="0"/>
              <a:t>Leading Edge Statistics:</a:t>
            </a:r>
          </a:p>
          <a:p>
            <a:pPr lvl="1"/>
            <a:r>
              <a:rPr lang="en-US" dirty="0"/>
              <a:t>Tags: % of pathway genes appearing before (or after) the ES peak</a:t>
            </a:r>
          </a:p>
          <a:p>
            <a:pPr lvl="1"/>
            <a:r>
              <a:rPr lang="en-US" dirty="0"/>
              <a:t>List: % of ranked list genes appearing before (or after) the ES peak</a:t>
            </a:r>
          </a:p>
          <a:p>
            <a:pPr lvl="1"/>
            <a:r>
              <a:rPr lang="en-US" dirty="0"/>
              <a:t>Signal: Enrichment signal strength combining Tags and List</a:t>
            </a:r>
          </a:p>
          <a:p>
            <a:endParaRPr lang="en-US" dirty="0"/>
          </a:p>
          <a:p>
            <a:endParaRPr lang="en-US" dirty="0"/>
          </a:p>
          <a:p>
            <a:endParaRPr lang="en-US" dirty="0"/>
          </a:p>
        </p:txBody>
      </p:sp>
      <p:sp>
        <p:nvSpPr>
          <p:cNvPr id="4" name="Shape 3">
            <a:extLst>
              <a:ext uri="{FF2B5EF4-FFF2-40B4-BE49-F238E27FC236}">
                <a16:creationId xmlns:a16="http://schemas.microsoft.com/office/drawing/2014/main" id="{CFEC80DB-E375-F8AF-475B-5ADE48B780FD}"/>
              </a:ext>
            </a:extLst>
          </p:cNvPr>
          <p:cNvSpPr/>
          <p:nvPr/>
        </p:nvSpPr>
        <p:spPr>
          <a:xfrm>
            <a:off x="1862418" y="4519557"/>
            <a:ext cx="3931920" cy="1463040"/>
          </a:xfrm>
          <a:prstGeom prst="rect">
            <a:avLst/>
          </a:prstGeom>
          <a:solidFill>
            <a:srgbClr val="D1FAE5"/>
          </a:solidFill>
          <a:ln w="12700">
            <a:solidFill>
              <a:srgbClr val="10B981"/>
            </a:solidFill>
            <a:prstDash val="solid"/>
          </a:ln>
        </p:spPr>
        <p:txBody>
          <a:bodyPr/>
          <a:lstStyle/>
          <a:p>
            <a:endParaRPr lang="en-US"/>
          </a:p>
        </p:txBody>
      </p:sp>
      <p:sp>
        <p:nvSpPr>
          <p:cNvPr id="5" name="Text 4">
            <a:extLst>
              <a:ext uri="{FF2B5EF4-FFF2-40B4-BE49-F238E27FC236}">
                <a16:creationId xmlns:a16="http://schemas.microsoft.com/office/drawing/2014/main" id="{C5681A1C-CEFE-B219-D413-2338FD6A715B}"/>
              </a:ext>
            </a:extLst>
          </p:cNvPr>
          <p:cNvSpPr/>
          <p:nvPr/>
        </p:nvSpPr>
        <p:spPr>
          <a:xfrm>
            <a:off x="2045298" y="4610997"/>
            <a:ext cx="3657600" cy="320040"/>
          </a:xfrm>
          <a:prstGeom prst="rect">
            <a:avLst/>
          </a:prstGeom>
          <a:noFill/>
          <a:ln/>
        </p:spPr>
        <p:txBody>
          <a:bodyPr wrap="square" rtlCol="0" anchor="ctr"/>
          <a:lstStyle/>
          <a:p>
            <a:pPr marL="0" indent="0">
              <a:buNone/>
            </a:pPr>
            <a:r>
              <a:rPr lang="en-US" sz="2000" b="1" dirty="0">
                <a:solidFill>
                  <a:srgbClr val="065F46"/>
                </a:solidFill>
                <a:latin typeface="Calibri" pitchFamily="34" charset="0"/>
                <a:ea typeface="Calibri" pitchFamily="34" charset="-122"/>
                <a:cs typeface="Calibri" pitchFamily="34" charset="-120"/>
              </a:rPr>
              <a:t>Positive ES (Upregulated)</a:t>
            </a:r>
            <a:endParaRPr lang="en-US" sz="2000" dirty="0"/>
          </a:p>
        </p:txBody>
      </p:sp>
      <p:sp>
        <p:nvSpPr>
          <p:cNvPr id="6" name="Text 5">
            <a:extLst>
              <a:ext uri="{FF2B5EF4-FFF2-40B4-BE49-F238E27FC236}">
                <a16:creationId xmlns:a16="http://schemas.microsoft.com/office/drawing/2014/main" id="{157FEEC6-2C3D-922A-229D-4E54399C785B}"/>
              </a:ext>
            </a:extLst>
          </p:cNvPr>
          <p:cNvSpPr/>
          <p:nvPr/>
        </p:nvSpPr>
        <p:spPr>
          <a:xfrm>
            <a:off x="2045298" y="4976757"/>
            <a:ext cx="3657600" cy="822960"/>
          </a:xfrm>
          <a:prstGeom prst="rect">
            <a:avLst/>
          </a:prstGeom>
          <a:noFill/>
          <a:ln/>
        </p:spPr>
        <p:txBody>
          <a:bodyPr wrap="square" rtlCol="0" anchor="ctr"/>
          <a:lstStyle/>
          <a:p>
            <a:pPr marL="0" indent="0">
              <a:buNone/>
            </a:pPr>
            <a:r>
              <a:rPr lang="en-US" sz="1600" dirty="0">
                <a:solidFill>
                  <a:srgbClr val="2D3748"/>
                </a:solidFill>
                <a:latin typeface="Calibri" pitchFamily="34" charset="0"/>
                <a:ea typeface="Calibri" pitchFamily="34" charset="-122"/>
                <a:cs typeface="Calibri" pitchFamily="34" charset="-120"/>
              </a:rPr>
              <a:t>Leading edge = genes BEFORE the peak (at the top of the ranked list, contributing to the upward climb)</a:t>
            </a:r>
            <a:endParaRPr lang="en-US" sz="1600" dirty="0"/>
          </a:p>
        </p:txBody>
      </p:sp>
      <p:sp>
        <p:nvSpPr>
          <p:cNvPr id="7" name="Shape 6">
            <a:extLst>
              <a:ext uri="{FF2B5EF4-FFF2-40B4-BE49-F238E27FC236}">
                <a16:creationId xmlns:a16="http://schemas.microsoft.com/office/drawing/2014/main" id="{757D2133-4F9C-76B3-1FE6-9D3D35F6CB67}"/>
              </a:ext>
            </a:extLst>
          </p:cNvPr>
          <p:cNvSpPr/>
          <p:nvPr/>
        </p:nvSpPr>
        <p:spPr>
          <a:xfrm>
            <a:off x="6160098" y="4519557"/>
            <a:ext cx="3931920" cy="1463040"/>
          </a:xfrm>
          <a:prstGeom prst="rect">
            <a:avLst/>
          </a:prstGeom>
          <a:solidFill>
            <a:srgbClr val="FEE2E2"/>
          </a:solidFill>
          <a:ln w="12700">
            <a:solidFill>
              <a:srgbClr val="EF4444"/>
            </a:solidFill>
            <a:prstDash val="solid"/>
          </a:ln>
        </p:spPr>
        <p:txBody>
          <a:bodyPr/>
          <a:lstStyle/>
          <a:p>
            <a:endParaRPr lang="en-US"/>
          </a:p>
        </p:txBody>
      </p:sp>
      <p:sp>
        <p:nvSpPr>
          <p:cNvPr id="8" name="Text 7">
            <a:extLst>
              <a:ext uri="{FF2B5EF4-FFF2-40B4-BE49-F238E27FC236}">
                <a16:creationId xmlns:a16="http://schemas.microsoft.com/office/drawing/2014/main" id="{65D5ACE4-A184-CB9C-AF1F-F9D718B2F025}"/>
              </a:ext>
            </a:extLst>
          </p:cNvPr>
          <p:cNvSpPr/>
          <p:nvPr/>
        </p:nvSpPr>
        <p:spPr>
          <a:xfrm>
            <a:off x="6342978" y="4610997"/>
            <a:ext cx="3657600" cy="320040"/>
          </a:xfrm>
          <a:prstGeom prst="rect">
            <a:avLst/>
          </a:prstGeom>
          <a:noFill/>
          <a:ln/>
        </p:spPr>
        <p:txBody>
          <a:bodyPr wrap="square" rtlCol="0" anchor="ctr"/>
          <a:lstStyle/>
          <a:p>
            <a:pPr marL="0" indent="0">
              <a:buNone/>
            </a:pPr>
            <a:r>
              <a:rPr lang="en-US" sz="2000" b="1" dirty="0">
                <a:solidFill>
                  <a:srgbClr val="991B1B"/>
                </a:solidFill>
                <a:latin typeface="Calibri" pitchFamily="34" charset="0"/>
                <a:ea typeface="Calibri" pitchFamily="34" charset="-122"/>
                <a:cs typeface="Calibri" pitchFamily="34" charset="-120"/>
              </a:rPr>
              <a:t>Negative ES (Downregulated)</a:t>
            </a:r>
            <a:endParaRPr lang="en-US" sz="2000" dirty="0"/>
          </a:p>
        </p:txBody>
      </p:sp>
      <p:sp>
        <p:nvSpPr>
          <p:cNvPr id="9" name="Text 8">
            <a:extLst>
              <a:ext uri="{FF2B5EF4-FFF2-40B4-BE49-F238E27FC236}">
                <a16:creationId xmlns:a16="http://schemas.microsoft.com/office/drawing/2014/main" id="{34D03379-C664-D5B4-8BB8-631A025781AB}"/>
              </a:ext>
            </a:extLst>
          </p:cNvPr>
          <p:cNvSpPr/>
          <p:nvPr/>
        </p:nvSpPr>
        <p:spPr>
          <a:xfrm>
            <a:off x="6342978" y="4976757"/>
            <a:ext cx="3657600" cy="822960"/>
          </a:xfrm>
          <a:prstGeom prst="rect">
            <a:avLst/>
          </a:prstGeom>
          <a:noFill/>
          <a:ln/>
        </p:spPr>
        <p:txBody>
          <a:bodyPr wrap="square" rtlCol="0" anchor="ctr"/>
          <a:lstStyle/>
          <a:p>
            <a:pPr marL="0" indent="0">
              <a:buNone/>
            </a:pPr>
            <a:r>
              <a:rPr lang="en-US" sz="1600" dirty="0">
                <a:solidFill>
                  <a:srgbClr val="2D3748"/>
                </a:solidFill>
                <a:latin typeface="Calibri" pitchFamily="34" charset="0"/>
                <a:ea typeface="Calibri" pitchFamily="34" charset="-122"/>
                <a:cs typeface="Calibri" pitchFamily="34" charset="-120"/>
              </a:rPr>
              <a:t>Leading edge = genes AFTER the trough (at the bottom of the ranked list, contributing to the downward dive)</a:t>
            </a:r>
            <a:endParaRPr lang="en-US" sz="1600" dirty="0"/>
          </a:p>
        </p:txBody>
      </p:sp>
    </p:spTree>
    <p:extLst>
      <p:ext uri="{BB962C8B-B14F-4D97-AF65-F5344CB8AC3E}">
        <p14:creationId xmlns:p14="http://schemas.microsoft.com/office/powerpoint/2010/main" val="19087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1DBC-DCF9-F435-BAA4-7E5112E715D0}"/>
              </a:ext>
            </a:extLst>
          </p:cNvPr>
          <p:cNvSpPr>
            <a:spLocks noGrp="1"/>
          </p:cNvSpPr>
          <p:nvPr>
            <p:ph type="title"/>
          </p:nvPr>
        </p:nvSpPr>
        <p:spPr/>
        <p:txBody>
          <a:bodyPr/>
          <a:lstStyle/>
          <a:p>
            <a:r>
              <a:rPr lang="en-US" dirty="0"/>
              <a:t>Gene set databases </a:t>
            </a:r>
          </a:p>
        </p:txBody>
      </p:sp>
      <p:sp>
        <p:nvSpPr>
          <p:cNvPr id="3" name="Text Placeholder 2">
            <a:extLst>
              <a:ext uri="{FF2B5EF4-FFF2-40B4-BE49-F238E27FC236}">
                <a16:creationId xmlns:a16="http://schemas.microsoft.com/office/drawing/2014/main" id="{F17911EE-6471-D76E-9A62-14748D10D71F}"/>
              </a:ext>
            </a:extLst>
          </p:cNvPr>
          <p:cNvSpPr>
            <a:spLocks noGrp="1"/>
          </p:cNvSpPr>
          <p:nvPr>
            <p:ph type="body" idx="1"/>
          </p:nvPr>
        </p:nvSpPr>
        <p:spPr/>
        <p:txBody>
          <a:bodyPr/>
          <a:lstStyle/>
          <a:p>
            <a:r>
              <a:rPr lang="en-US" dirty="0"/>
              <a:t>Gene sets are stored in GMT (Gene Matrix Transposed) format:</a:t>
            </a:r>
          </a:p>
          <a:p>
            <a:endParaRPr lang="en-US" dirty="0"/>
          </a:p>
          <a:p>
            <a:r>
              <a:rPr lang="en-US" dirty="0"/>
              <a:t>Some resources:</a:t>
            </a:r>
          </a:p>
          <a:p>
            <a:pPr marL="571500" lvl="1" indent="0">
              <a:buNone/>
            </a:pPr>
            <a:endParaRPr lang="en-US" dirty="0"/>
          </a:p>
        </p:txBody>
      </p:sp>
      <p:sp>
        <p:nvSpPr>
          <p:cNvPr id="5" name="Shape 3">
            <a:extLst>
              <a:ext uri="{FF2B5EF4-FFF2-40B4-BE49-F238E27FC236}">
                <a16:creationId xmlns:a16="http://schemas.microsoft.com/office/drawing/2014/main" id="{285A8D34-4F31-B4C0-BBA2-E2EED8977A0F}"/>
              </a:ext>
            </a:extLst>
          </p:cNvPr>
          <p:cNvSpPr/>
          <p:nvPr/>
        </p:nvSpPr>
        <p:spPr>
          <a:xfrm>
            <a:off x="1801906" y="2513256"/>
            <a:ext cx="8229600" cy="548640"/>
          </a:xfrm>
          <a:prstGeom prst="rect">
            <a:avLst/>
          </a:prstGeom>
          <a:solidFill>
            <a:srgbClr val="1E293B"/>
          </a:solidFill>
          <a:ln/>
        </p:spPr>
        <p:txBody>
          <a:bodyPr/>
          <a:lstStyle/>
          <a:p>
            <a:endParaRPr lang="en-US"/>
          </a:p>
        </p:txBody>
      </p:sp>
      <p:sp>
        <p:nvSpPr>
          <p:cNvPr id="6" name="Text 4">
            <a:extLst>
              <a:ext uri="{FF2B5EF4-FFF2-40B4-BE49-F238E27FC236}">
                <a16:creationId xmlns:a16="http://schemas.microsoft.com/office/drawing/2014/main" id="{CA8AA05C-3884-36E8-8D48-6AABA0EA8F22}"/>
              </a:ext>
            </a:extLst>
          </p:cNvPr>
          <p:cNvSpPr/>
          <p:nvPr/>
        </p:nvSpPr>
        <p:spPr>
          <a:xfrm>
            <a:off x="1893346" y="2604696"/>
            <a:ext cx="8046720" cy="365760"/>
          </a:xfrm>
          <a:prstGeom prst="rect">
            <a:avLst/>
          </a:prstGeom>
          <a:noFill/>
          <a:ln/>
        </p:spPr>
        <p:txBody>
          <a:bodyPr wrap="square" rtlCol="0" anchor="ctr"/>
          <a:lstStyle/>
          <a:p>
            <a:pPr marL="0" indent="0">
              <a:buNone/>
            </a:pPr>
            <a:r>
              <a:rPr lang="en-US" sz="1200" dirty="0">
                <a:solidFill>
                  <a:srgbClr val="A7F3D0"/>
                </a:solidFill>
                <a:latin typeface="Consolas" pitchFamily="34" charset="0"/>
                <a:ea typeface="Consolas" pitchFamily="34" charset="-122"/>
                <a:cs typeface="Consolas" pitchFamily="34" charset="-120"/>
              </a:rPr>
              <a:t>PATHWAY_NAME    Description    GENE1    GENE2    GENE3    ...</a:t>
            </a:r>
            <a:endParaRPr lang="en-US" sz="1200" dirty="0"/>
          </a:p>
        </p:txBody>
      </p:sp>
      <p:graphicFrame>
        <p:nvGraphicFramePr>
          <p:cNvPr id="7" name="Table 6">
            <a:extLst>
              <a:ext uri="{FF2B5EF4-FFF2-40B4-BE49-F238E27FC236}">
                <a16:creationId xmlns:a16="http://schemas.microsoft.com/office/drawing/2014/main" id="{D95CE8E6-2179-8876-68CC-FAEB308B084C}"/>
              </a:ext>
            </a:extLst>
          </p:cNvPr>
          <p:cNvGraphicFramePr>
            <a:graphicFrameLocks noGrp="1"/>
          </p:cNvGraphicFramePr>
          <p:nvPr>
            <p:extLst>
              <p:ext uri="{D42A27DB-BD31-4B8C-83A1-F6EECF244321}">
                <p14:modId xmlns:p14="http://schemas.microsoft.com/office/powerpoint/2010/main" val="3055317787"/>
              </p:ext>
            </p:extLst>
          </p:nvPr>
        </p:nvGraphicFramePr>
        <p:xfrm>
          <a:off x="1203511" y="3703003"/>
          <a:ext cx="10293723" cy="2519680"/>
        </p:xfrm>
        <a:graphic>
          <a:graphicData uri="http://schemas.openxmlformats.org/drawingml/2006/table">
            <a:tbl>
              <a:tblPr firstRow="1" bandRow="1">
                <a:tableStyleId>{5FD0F851-EC5A-4D38-B0AD-8093EC10F338}</a:tableStyleId>
              </a:tblPr>
              <a:tblGrid>
                <a:gridCol w="1626370">
                  <a:extLst>
                    <a:ext uri="{9D8B030D-6E8A-4147-A177-3AD203B41FA5}">
                      <a16:colId xmlns:a16="http://schemas.microsoft.com/office/drawing/2014/main" val="2373912310"/>
                    </a:ext>
                  </a:extLst>
                </a:gridCol>
                <a:gridCol w="5236112">
                  <a:extLst>
                    <a:ext uri="{9D8B030D-6E8A-4147-A177-3AD203B41FA5}">
                      <a16:colId xmlns:a16="http://schemas.microsoft.com/office/drawing/2014/main" val="534499994"/>
                    </a:ext>
                  </a:extLst>
                </a:gridCol>
                <a:gridCol w="3431241">
                  <a:extLst>
                    <a:ext uri="{9D8B030D-6E8A-4147-A177-3AD203B41FA5}">
                      <a16:colId xmlns:a16="http://schemas.microsoft.com/office/drawing/2014/main" val="2989579464"/>
                    </a:ext>
                  </a:extLst>
                </a:gridCol>
              </a:tblGrid>
              <a:tr h="370840">
                <a:tc>
                  <a:txBody>
                    <a:bodyPr/>
                    <a:lstStyle/>
                    <a:p>
                      <a:r>
                        <a:rPr lang="en-US" dirty="0"/>
                        <a:t>Resource</a:t>
                      </a:r>
                    </a:p>
                  </a:txBody>
                  <a:tcPr/>
                </a:tc>
                <a:tc>
                  <a:txBody>
                    <a:bodyPr/>
                    <a:lstStyle/>
                    <a:p>
                      <a:r>
                        <a:rPr lang="en-US" dirty="0"/>
                        <a:t>Description</a:t>
                      </a:r>
                    </a:p>
                  </a:txBody>
                  <a:tcPr/>
                </a:tc>
                <a:tc>
                  <a:txBody>
                    <a:bodyPr/>
                    <a:lstStyle/>
                    <a:p>
                      <a:r>
                        <a:rPr lang="en-US" dirty="0"/>
                        <a:t>Website</a:t>
                      </a:r>
                    </a:p>
                  </a:txBody>
                  <a:tcPr/>
                </a:tc>
                <a:extLst>
                  <a:ext uri="{0D108BD9-81ED-4DB2-BD59-A6C34878D82A}">
                    <a16:rowId xmlns:a16="http://schemas.microsoft.com/office/drawing/2014/main" val="1829125991"/>
                  </a:ext>
                </a:extLst>
              </a:tr>
              <a:tr h="370840">
                <a:tc>
                  <a:txBody>
                    <a:bodyPr/>
                    <a:lstStyle/>
                    <a:p>
                      <a:r>
                        <a:rPr lang="en-US" dirty="0" err="1"/>
                        <a:t>MSigDB</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2D3748"/>
                          </a:solidFill>
                        </a:rPr>
                        <a:t>Broad Institute collection (Hallmarks, C2 curated, C5 GO, etc.)</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6B7280"/>
                          </a:solidFill>
                          <a:hlinkClick r:id="rId2"/>
                        </a:rPr>
                        <a:t>https://www.gsea-msigdb.org/gsea/msigdb</a:t>
                      </a:r>
                      <a:r>
                        <a:rPr lang="en-US" sz="1400" dirty="0">
                          <a:solidFill>
                            <a:srgbClr val="6B7280"/>
                          </a:solidFill>
                        </a:rPr>
                        <a:t> </a:t>
                      </a:r>
                      <a:endParaRPr lang="en-US" dirty="0"/>
                    </a:p>
                  </a:txBody>
                  <a:tcPr/>
                </a:tc>
                <a:extLst>
                  <a:ext uri="{0D108BD9-81ED-4DB2-BD59-A6C34878D82A}">
                    <a16:rowId xmlns:a16="http://schemas.microsoft.com/office/drawing/2014/main" val="1346066957"/>
                  </a:ext>
                </a:extLst>
              </a:tr>
              <a:tr h="370840">
                <a:tc>
                  <a:txBody>
                    <a:bodyPr/>
                    <a:lstStyle/>
                    <a:p>
                      <a:r>
                        <a:rPr lang="en-US" dirty="0"/>
                        <a:t>Bader Lab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2D3748"/>
                          </a:solidFill>
                        </a:rPr>
                        <a:t>Combined GO + pathway databases, updated monthly</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6B7280"/>
                          </a:solidFill>
                          <a:hlinkClick r:id="rId3"/>
                        </a:rPr>
                        <a:t>https://baderlab.org/GeneSets</a:t>
                      </a:r>
                      <a:r>
                        <a:rPr lang="en-US" sz="1400" dirty="0">
                          <a:solidFill>
                            <a:srgbClr val="6B7280"/>
                          </a:solidFill>
                        </a:rPr>
                        <a:t> </a:t>
                      </a:r>
                      <a:endParaRPr lang="en-US" sz="1400" dirty="0"/>
                    </a:p>
                  </a:txBody>
                  <a:tcPr/>
                </a:tc>
                <a:extLst>
                  <a:ext uri="{0D108BD9-81ED-4DB2-BD59-A6C34878D82A}">
                    <a16:rowId xmlns:a16="http://schemas.microsoft.com/office/drawing/2014/main" val="2916648097"/>
                  </a:ext>
                </a:extLst>
              </a:tr>
              <a:tr h="370840">
                <a:tc>
                  <a:txBody>
                    <a:bodyPr/>
                    <a:lstStyle/>
                    <a:p>
                      <a:r>
                        <a:rPr lang="en-US" dirty="0" err="1"/>
                        <a:t>Reactome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2D3748"/>
                          </a:solidFill>
                        </a:rPr>
                        <a:t>Curated human pathway database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6B7280"/>
                          </a:solidFill>
                          <a:hlinkClick r:id="rId4"/>
                        </a:rPr>
                        <a:t>https://reactome.org/</a:t>
                      </a:r>
                      <a:r>
                        <a:rPr lang="en-US" sz="1400" dirty="0">
                          <a:solidFill>
                            <a:srgbClr val="6B7280"/>
                          </a:solidFill>
                        </a:rPr>
                        <a:t> </a:t>
                      </a:r>
                      <a:endParaRPr lang="en-US" sz="1400" dirty="0"/>
                    </a:p>
                  </a:txBody>
                  <a:tcPr/>
                </a:tc>
                <a:extLst>
                  <a:ext uri="{0D108BD9-81ED-4DB2-BD59-A6C34878D82A}">
                    <a16:rowId xmlns:a16="http://schemas.microsoft.com/office/drawing/2014/main" val="162069641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u="none" strike="noStrike" cap="none" dirty="0">
                          <a:solidFill>
                            <a:schemeClr val="dk1"/>
                          </a:solidFill>
                          <a:sym typeface="Arial"/>
                        </a:rPr>
                        <a:t>KEGG</a:t>
                      </a:r>
                      <a:endParaRPr lang="en-US" sz="1400" b="0" i="0" u="none" strike="noStrike" cap="none" dirty="0">
                        <a:solidFill>
                          <a:schemeClr val="dk1"/>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400" b="0" u="none" strike="noStrike" cap="none" dirty="0">
                          <a:solidFill>
                            <a:srgbClr val="2D3748"/>
                          </a:solidFill>
                          <a:sym typeface="Arial"/>
                        </a:rPr>
                        <a:t>Manually drawn pathway maps</a:t>
                      </a:r>
                      <a:endParaRPr lang="en-US" sz="1400" b="0" i="0" u="none" strike="noStrike" cap="none" dirty="0">
                        <a:solidFill>
                          <a:srgbClr val="2D3748"/>
                        </a:solidFill>
                        <a:latin typeface="Calibri" pitchFamily="34" charset="0"/>
                        <a:cs typeface="Calibri" pitchFamily="34" charset="-12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6B7280"/>
                          </a:solidFill>
                          <a:hlinkClick r:id="rId5"/>
                        </a:rPr>
                        <a:t>https://www.genome.jp/kegg/pathway.html</a:t>
                      </a:r>
                      <a:r>
                        <a:rPr lang="en-US" sz="1400" dirty="0">
                          <a:solidFill>
                            <a:srgbClr val="6B7280"/>
                          </a:solidFill>
                        </a:rPr>
                        <a:t> </a:t>
                      </a:r>
                      <a:endParaRPr lang="en-US" sz="1400" dirty="0"/>
                    </a:p>
                  </a:txBody>
                  <a:tcPr/>
                </a:tc>
                <a:extLst>
                  <a:ext uri="{0D108BD9-81ED-4DB2-BD59-A6C34878D82A}">
                    <a16:rowId xmlns:a16="http://schemas.microsoft.com/office/drawing/2014/main" val="3949459820"/>
                  </a:ext>
                </a:extLst>
              </a:tr>
              <a:tr h="370840">
                <a:tc>
                  <a:txBody>
                    <a:bodyPr/>
                    <a:lstStyle/>
                    <a:p>
                      <a:r>
                        <a:rPr lang="en-US" dirty="0" err="1"/>
                        <a:t>WikiPathways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2D3748"/>
                          </a:solidFill>
                        </a:rPr>
                        <a:t>Open-source, community-curated biological pathways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6B7280"/>
                          </a:solidFill>
                          <a:hlinkClick r:id="rId6"/>
                        </a:rPr>
                        <a:t>https://www.wikipathways.org/</a:t>
                      </a:r>
                      <a:r>
                        <a:rPr lang="en-US" sz="1400" dirty="0">
                          <a:solidFill>
                            <a:srgbClr val="6B7280"/>
                          </a:solidFill>
                        </a:rPr>
                        <a:t> </a:t>
                      </a:r>
                      <a:endParaRPr lang="en-US" sz="1400" dirty="0"/>
                    </a:p>
                  </a:txBody>
                  <a:tcPr/>
                </a:tc>
                <a:extLst>
                  <a:ext uri="{0D108BD9-81ED-4DB2-BD59-A6C34878D82A}">
                    <a16:rowId xmlns:a16="http://schemas.microsoft.com/office/drawing/2014/main" val="1321170531"/>
                  </a:ext>
                </a:extLst>
              </a:tr>
            </a:tbl>
          </a:graphicData>
        </a:graphic>
      </p:graphicFrame>
    </p:spTree>
    <p:extLst>
      <p:ext uri="{BB962C8B-B14F-4D97-AF65-F5344CB8AC3E}">
        <p14:creationId xmlns:p14="http://schemas.microsoft.com/office/powerpoint/2010/main" val="18964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3DDA-2731-D17D-A2C6-638BBC15F2B8}"/>
              </a:ext>
            </a:extLst>
          </p:cNvPr>
          <p:cNvSpPr>
            <a:spLocks noGrp="1"/>
          </p:cNvSpPr>
          <p:nvPr>
            <p:ph type="title"/>
          </p:nvPr>
        </p:nvSpPr>
        <p:spPr/>
        <p:txBody>
          <a:bodyPr/>
          <a:lstStyle/>
          <a:p>
            <a:r>
              <a:rPr lang="en-US" dirty="0"/>
              <a:t>Gene set size considerations</a:t>
            </a:r>
          </a:p>
        </p:txBody>
      </p:sp>
      <p:sp>
        <p:nvSpPr>
          <p:cNvPr id="3" name="Text Placeholder 2">
            <a:extLst>
              <a:ext uri="{FF2B5EF4-FFF2-40B4-BE49-F238E27FC236}">
                <a16:creationId xmlns:a16="http://schemas.microsoft.com/office/drawing/2014/main" id="{124C5A75-5303-98A0-9257-6D408AD51098}"/>
              </a:ext>
            </a:extLst>
          </p:cNvPr>
          <p:cNvSpPr>
            <a:spLocks noGrp="1"/>
          </p:cNvSpPr>
          <p:nvPr>
            <p:ph type="body" idx="1"/>
          </p:nvPr>
        </p:nvSpPr>
        <p:spPr>
          <a:xfrm>
            <a:off x="838200" y="1825625"/>
            <a:ext cx="10515600" cy="937746"/>
          </a:xfrm>
        </p:spPr>
        <p:txBody>
          <a:bodyPr>
            <a:normAutofit fontScale="92500"/>
          </a:bodyPr>
          <a:lstStyle/>
          <a:p>
            <a:r>
              <a:rPr lang="en-US" dirty="0"/>
              <a:t>The size of gene sets affects statistical power and interpretability:</a:t>
            </a:r>
          </a:p>
          <a:p>
            <a:endParaRPr lang="en-US" dirty="0"/>
          </a:p>
          <a:p>
            <a:endParaRPr lang="en-US" dirty="0"/>
          </a:p>
        </p:txBody>
      </p:sp>
      <p:sp>
        <p:nvSpPr>
          <p:cNvPr id="4" name="Shape 3">
            <a:extLst>
              <a:ext uri="{FF2B5EF4-FFF2-40B4-BE49-F238E27FC236}">
                <a16:creationId xmlns:a16="http://schemas.microsoft.com/office/drawing/2014/main" id="{60D97F14-2D43-23A2-9944-030C5A985499}"/>
              </a:ext>
            </a:extLst>
          </p:cNvPr>
          <p:cNvSpPr/>
          <p:nvPr/>
        </p:nvSpPr>
        <p:spPr>
          <a:xfrm>
            <a:off x="1741394" y="2514600"/>
            <a:ext cx="2651760" cy="1828800"/>
          </a:xfrm>
          <a:prstGeom prst="rect">
            <a:avLst/>
          </a:prstGeom>
          <a:solidFill>
            <a:srgbClr val="FEE2E2"/>
          </a:solidFill>
          <a:ln w="12700">
            <a:solidFill>
              <a:srgbClr val="EF4444"/>
            </a:solidFill>
            <a:prstDash val="solid"/>
          </a:ln>
        </p:spPr>
        <p:txBody>
          <a:bodyPr/>
          <a:lstStyle/>
          <a:p>
            <a:endParaRPr lang="en-US"/>
          </a:p>
        </p:txBody>
      </p:sp>
      <p:sp>
        <p:nvSpPr>
          <p:cNvPr id="5" name="Text 4">
            <a:extLst>
              <a:ext uri="{FF2B5EF4-FFF2-40B4-BE49-F238E27FC236}">
                <a16:creationId xmlns:a16="http://schemas.microsoft.com/office/drawing/2014/main" id="{27BBD571-1133-C123-657C-1B45791893ED}"/>
              </a:ext>
            </a:extLst>
          </p:cNvPr>
          <p:cNvSpPr/>
          <p:nvPr/>
        </p:nvSpPr>
        <p:spPr>
          <a:xfrm>
            <a:off x="1832834" y="2606040"/>
            <a:ext cx="2468880" cy="320040"/>
          </a:xfrm>
          <a:prstGeom prst="rect">
            <a:avLst/>
          </a:prstGeom>
          <a:noFill/>
          <a:ln/>
        </p:spPr>
        <p:txBody>
          <a:bodyPr wrap="square" rtlCol="0" anchor="ctr"/>
          <a:lstStyle/>
          <a:p>
            <a:pPr marL="0" indent="0" algn="ctr">
              <a:buNone/>
            </a:pPr>
            <a:r>
              <a:rPr lang="en-US" sz="1800" b="1" dirty="0">
                <a:solidFill>
                  <a:srgbClr val="991B1B"/>
                </a:solidFill>
                <a:latin typeface="Helvetica" pitchFamily="2" charset="0"/>
                <a:ea typeface="Calibri" pitchFamily="34" charset="-122"/>
                <a:cs typeface="Calibri" pitchFamily="34" charset="-120"/>
              </a:rPr>
              <a:t>Too Small (&lt;15)</a:t>
            </a:r>
            <a:endParaRPr lang="en-US" sz="1800" dirty="0">
              <a:latin typeface="Helvetica" pitchFamily="2" charset="0"/>
            </a:endParaRPr>
          </a:p>
        </p:txBody>
      </p:sp>
      <p:sp>
        <p:nvSpPr>
          <p:cNvPr id="6" name="Text 5">
            <a:extLst>
              <a:ext uri="{FF2B5EF4-FFF2-40B4-BE49-F238E27FC236}">
                <a16:creationId xmlns:a16="http://schemas.microsoft.com/office/drawing/2014/main" id="{A282C2B5-BC90-F1FF-4734-D1653C31C1BF}"/>
              </a:ext>
            </a:extLst>
          </p:cNvPr>
          <p:cNvSpPr/>
          <p:nvPr/>
        </p:nvSpPr>
        <p:spPr>
          <a:xfrm>
            <a:off x="1913068" y="3074670"/>
            <a:ext cx="2468880" cy="1188720"/>
          </a:xfrm>
          <a:prstGeom prst="rect">
            <a:avLst/>
          </a:prstGeom>
          <a:noFill/>
          <a:ln/>
        </p:spPr>
        <p:txBody>
          <a:bodyPr wrap="square" rtlCol="0" anchor="ctr"/>
          <a:lstStyle/>
          <a:p>
            <a:pPr marL="0" indent="0">
              <a:buNone/>
            </a:pPr>
            <a:r>
              <a:rPr lang="en-US" sz="1600" dirty="0">
                <a:solidFill>
                  <a:srgbClr val="2D3748"/>
                </a:solidFill>
                <a:latin typeface="Calibri" pitchFamily="34" charset="0"/>
                <a:ea typeface="Calibri" pitchFamily="34" charset="-122"/>
                <a:cs typeface="Calibri" pitchFamily="34" charset="-120"/>
              </a:rPr>
              <a:t>• Low statistical power</a:t>
            </a:r>
            <a:endParaRPr lang="en-US" sz="1600" dirty="0"/>
          </a:p>
          <a:p>
            <a:pPr marL="0" indent="0">
              <a:buNone/>
            </a:pPr>
            <a:r>
              <a:rPr lang="en-US" sz="1600" dirty="0">
                <a:solidFill>
                  <a:srgbClr val="2D3748"/>
                </a:solidFill>
                <a:latin typeface="Calibri" pitchFamily="34" charset="0"/>
                <a:ea typeface="Calibri" pitchFamily="34" charset="-122"/>
                <a:cs typeface="Calibri" pitchFamily="34" charset="-120"/>
              </a:rPr>
              <a:t>• High variance in ES</a:t>
            </a:r>
            <a:endParaRPr lang="en-US" sz="1600" dirty="0"/>
          </a:p>
          <a:p>
            <a:pPr marL="0" indent="0">
              <a:buNone/>
            </a:pPr>
            <a:r>
              <a:rPr lang="en-US" sz="1600" dirty="0">
                <a:solidFill>
                  <a:srgbClr val="2D3748"/>
                </a:solidFill>
                <a:latin typeface="Calibri" pitchFamily="34" charset="0"/>
                <a:ea typeface="Calibri" pitchFamily="34" charset="-122"/>
                <a:cs typeface="Calibri" pitchFamily="34" charset="-120"/>
              </a:rPr>
              <a:t>• Sensitive to noise</a:t>
            </a:r>
            <a:endParaRPr lang="en-US" sz="1600" dirty="0"/>
          </a:p>
        </p:txBody>
      </p:sp>
      <p:sp>
        <p:nvSpPr>
          <p:cNvPr id="7" name="Shape 6">
            <a:extLst>
              <a:ext uri="{FF2B5EF4-FFF2-40B4-BE49-F238E27FC236}">
                <a16:creationId xmlns:a16="http://schemas.microsoft.com/office/drawing/2014/main" id="{7346547E-1629-D977-D422-9369798376C5}"/>
              </a:ext>
            </a:extLst>
          </p:cNvPr>
          <p:cNvSpPr/>
          <p:nvPr/>
        </p:nvSpPr>
        <p:spPr>
          <a:xfrm>
            <a:off x="4530314" y="2514600"/>
            <a:ext cx="2651760" cy="1828800"/>
          </a:xfrm>
          <a:prstGeom prst="rect">
            <a:avLst/>
          </a:prstGeom>
          <a:solidFill>
            <a:srgbClr val="D1FAE5"/>
          </a:solidFill>
          <a:ln w="25400">
            <a:solidFill>
              <a:srgbClr val="10B981"/>
            </a:solidFill>
            <a:prstDash val="solid"/>
          </a:ln>
        </p:spPr>
        <p:txBody>
          <a:bodyPr/>
          <a:lstStyle/>
          <a:p>
            <a:endParaRPr lang="en-US"/>
          </a:p>
        </p:txBody>
      </p:sp>
      <p:sp>
        <p:nvSpPr>
          <p:cNvPr id="8" name="Text 7">
            <a:extLst>
              <a:ext uri="{FF2B5EF4-FFF2-40B4-BE49-F238E27FC236}">
                <a16:creationId xmlns:a16="http://schemas.microsoft.com/office/drawing/2014/main" id="{9A9E611B-B7C7-72CA-A723-71A6C165968C}"/>
              </a:ext>
            </a:extLst>
          </p:cNvPr>
          <p:cNvSpPr/>
          <p:nvPr/>
        </p:nvSpPr>
        <p:spPr>
          <a:xfrm>
            <a:off x="4621754" y="2606040"/>
            <a:ext cx="2468880" cy="320040"/>
          </a:xfrm>
          <a:prstGeom prst="rect">
            <a:avLst/>
          </a:prstGeom>
          <a:noFill/>
          <a:ln/>
        </p:spPr>
        <p:txBody>
          <a:bodyPr wrap="square" rtlCol="0" anchor="ctr"/>
          <a:lstStyle/>
          <a:p>
            <a:pPr marL="0" indent="0" algn="ctr">
              <a:buNone/>
            </a:pPr>
            <a:r>
              <a:rPr lang="en-US" sz="1800" b="1" dirty="0">
                <a:solidFill>
                  <a:srgbClr val="065F46"/>
                </a:solidFill>
                <a:latin typeface="Helvetica" pitchFamily="2" charset="0"/>
                <a:ea typeface="Calibri" pitchFamily="34" charset="-122"/>
                <a:cs typeface="Calibri" pitchFamily="34" charset="-120"/>
              </a:rPr>
              <a:t>Recommended</a:t>
            </a:r>
            <a:endParaRPr lang="en-US" sz="1800" dirty="0">
              <a:latin typeface="Helvetica" pitchFamily="2" charset="0"/>
            </a:endParaRPr>
          </a:p>
        </p:txBody>
      </p:sp>
      <p:sp>
        <p:nvSpPr>
          <p:cNvPr id="9" name="Text 8">
            <a:extLst>
              <a:ext uri="{FF2B5EF4-FFF2-40B4-BE49-F238E27FC236}">
                <a16:creationId xmlns:a16="http://schemas.microsoft.com/office/drawing/2014/main" id="{9D2334B6-4F3F-2C71-AA05-E74A26ED2B05}"/>
              </a:ext>
            </a:extLst>
          </p:cNvPr>
          <p:cNvSpPr/>
          <p:nvPr/>
        </p:nvSpPr>
        <p:spPr>
          <a:xfrm>
            <a:off x="4621754" y="2880360"/>
            <a:ext cx="2468880" cy="228600"/>
          </a:xfrm>
          <a:prstGeom prst="rect">
            <a:avLst/>
          </a:prstGeom>
          <a:noFill/>
          <a:ln/>
        </p:spPr>
        <p:txBody>
          <a:bodyPr wrap="square" rtlCol="0" anchor="ctr"/>
          <a:lstStyle/>
          <a:p>
            <a:pPr marL="0" indent="0" algn="ctr">
              <a:buNone/>
            </a:pPr>
            <a:r>
              <a:rPr lang="en-US" sz="1100" dirty="0">
                <a:solidFill>
                  <a:srgbClr val="065F46"/>
                </a:solidFill>
                <a:latin typeface="Calibri" pitchFamily="34" charset="0"/>
                <a:ea typeface="Calibri" pitchFamily="34" charset="-122"/>
                <a:cs typeface="Calibri" pitchFamily="34" charset="-120"/>
              </a:rPr>
              <a:t>(15-500 genes)</a:t>
            </a:r>
            <a:endParaRPr lang="en-US" sz="1100" dirty="0"/>
          </a:p>
        </p:txBody>
      </p:sp>
      <p:sp>
        <p:nvSpPr>
          <p:cNvPr id="10" name="Text 9">
            <a:extLst>
              <a:ext uri="{FF2B5EF4-FFF2-40B4-BE49-F238E27FC236}">
                <a16:creationId xmlns:a16="http://schemas.microsoft.com/office/drawing/2014/main" id="{C5A5C14A-7C40-256A-506C-06917E079966}"/>
              </a:ext>
            </a:extLst>
          </p:cNvPr>
          <p:cNvSpPr/>
          <p:nvPr/>
        </p:nvSpPr>
        <p:spPr>
          <a:xfrm>
            <a:off x="4621754" y="3200400"/>
            <a:ext cx="2468880" cy="1005840"/>
          </a:xfrm>
          <a:prstGeom prst="rect">
            <a:avLst/>
          </a:prstGeom>
          <a:noFill/>
          <a:ln/>
        </p:spPr>
        <p:txBody>
          <a:bodyPr wrap="square" rtlCol="0" anchor="ctr"/>
          <a:lstStyle/>
          <a:p>
            <a:pPr marL="0" indent="0">
              <a:buNone/>
            </a:pPr>
            <a:r>
              <a:rPr lang="en-US" sz="1600" dirty="0">
                <a:solidFill>
                  <a:srgbClr val="2D3748"/>
                </a:solidFill>
                <a:latin typeface="Calibri" pitchFamily="34" charset="0"/>
                <a:ea typeface="Calibri" pitchFamily="34" charset="-122"/>
                <a:cs typeface="Calibri" pitchFamily="34" charset="-120"/>
              </a:rPr>
              <a:t>• Good statistical power</a:t>
            </a:r>
            <a:endParaRPr lang="en-US" sz="1600" dirty="0"/>
          </a:p>
          <a:p>
            <a:pPr marL="0" indent="0">
              <a:buNone/>
            </a:pPr>
            <a:r>
              <a:rPr lang="en-US" sz="1600" dirty="0">
                <a:solidFill>
                  <a:srgbClr val="2D3748"/>
                </a:solidFill>
                <a:latin typeface="Calibri" pitchFamily="34" charset="0"/>
                <a:ea typeface="Calibri" pitchFamily="34" charset="-122"/>
                <a:cs typeface="Calibri" pitchFamily="34" charset="-120"/>
              </a:rPr>
              <a:t>• Interpretable pathways</a:t>
            </a:r>
            <a:endParaRPr lang="en-US" sz="1600" dirty="0"/>
          </a:p>
          <a:p>
            <a:pPr marL="0" indent="0">
              <a:buNone/>
            </a:pPr>
            <a:r>
              <a:rPr lang="en-US" sz="1600" dirty="0">
                <a:solidFill>
                  <a:srgbClr val="2D3748"/>
                </a:solidFill>
                <a:latin typeface="Calibri" pitchFamily="34" charset="0"/>
                <a:ea typeface="Calibri" pitchFamily="34" charset="-122"/>
                <a:cs typeface="Calibri" pitchFamily="34" charset="-120"/>
              </a:rPr>
              <a:t>• Robust ES estimates</a:t>
            </a:r>
            <a:endParaRPr lang="en-US" sz="1600" dirty="0"/>
          </a:p>
        </p:txBody>
      </p:sp>
      <p:sp>
        <p:nvSpPr>
          <p:cNvPr id="11" name="Shape 10">
            <a:extLst>
              <a:ext uri="{FF2B5EF4-FFF2-40B4-BE49-F238E27FC236}">
                <a16:creationId xmlns:a16="http://schemas.microsoft.com/office/drawing/2014/main" id="{A554CB0B-F611-49E5-5BB4-1FD57FF8768E}"/>
              </a:ext>
            </a:extLst>
          </p:cNvPr>
          <p:cNvSpPr/>
          <p:nvPr/>
        </p:nvSpPr>
        <p:spPr>
          <a:xfrm>
            <a:off x="7319234" y="2514600"/>
            <a:ext cx="2651760" cy="1828800"/>
          </a:xfrm>
          <a:prstGeom prst="rect">
            <a:avLst/>
          </a:prstGeom>
          <a:solidFill>
            <a:srgbClr val="FEF3C7"/>
          </a:solidFill>
          <a:ln w="12700">
            <a:solidFill>
              <a:srgbClr val="F59E0B"/>
            </a:solidFill>
            <a:prstDash val="solid"/>
          </a:ln>
        </p:spPr>
        <p:txBody>
          <a:bodyPr/>
          <a:lstStyle/>
          <a:p>
            <a:endParaRPr lang="en-US"/>
          </a:p>
        </p:txBody>
      </p:sp>
      <p:sp>
        <p:nvSpPr>
          <p:cNvPr id="12" name="Text 11">
            <a:extLst>
              <a:ext uri="{FF2B5EF4-FFF2-40B4-BE49-F238E27FC236}">
                <a16:creationId xmlns:a16="http://schemas.microsoft.com/office/drawing/2014/main" id="{905CB867-7C6B-F4DE-ED21-19630E9BE005}"/>
              </a:ext>
            </a:extLst>
          </p:cNvPr>
          <p:cNvSpPr/>
          <p:nvPr/>
        </p:nvSpPr>
        <p:spPr>
          <a:xfrm>
            <a:off x="7410674" y="2606040"/>
            <a:ext cx="2468880" cy="320040"/>
          </a:xfrm>
          <a:prstGeom prst="rect">
            <a:avLst/>
          </a:prstGeom>
          <a:noFill/>
          <a:ln/>
        </p:spPr>
        <p:txBody>
          <a:bodyPr wrap="square" rtlCol="0" anchor="ctr"/>
          <a:lstStyle/>
          <a:p>
            <a:pPr marL="0" indent="0" algn="ctr">
              <a:buNone/>
            </a:pPr>
            <a:r>
              <a:rPr lang="en-US" sz="1800" b="1" dirty="0">
                <a:solidFill>
                  <a:srgbClr val="92400E"/>
                </a:solidFill>
                <a:latin typeface="Helvetica" pitchFamily="2" charset="0"/>
                <a:ea typeface="Calibri" pitchFamily="34" charset="-122"/>
                <a:cs typeface="Calibri" pitchFamily="34" charset="-120"/>
              </a:rPr>
              <a:t>Too Large (&gt;500)</a:t>
            </a:r>
            <a:endParaRPr lang="en-US" sz="1800" dirty="0">
              <a:latin typeface="Helvetica" pitchFamily="2" charset="0"/>
            </a:endParaRPr>
          </a:p>
        </p:txBody>
      </p:sp>
      <p:sp>
        <p:nvSpPr>
          <p:cNvPr id="13" name="Text 12">
            <a:extLst>
              <a:ext uri="{FF2B5EF4-FFF2-40B4-BE49-F238E27FC236}">
                <a16:creationId xmlns:a16="http://schemas.microsoft.com/office/drawing/2014/main" id="{F91A1EBC-DC84-D1BF-8178-C091D29E2895}"/>
              </a:ext>
            </a:extLst>
          </p:cNvPr>
          <p:cNvSpPr/>
          <p:nvPr/>
        </p:nvSpPr>
        <p:spPr>
          <a:xfrm>
            <a:off x="7410674" y="3067946"/>
            <a:ext cx="2468880" cy="1188720"/>
          </a:xfrm>
          <a:prstGeom prst="rect">
            <a:avLst/>
          </a:prstGeom>
          <a:noFill/>
          <a:ln/>
        </p:spPr>
        <p:txBody>
          <a:bodyPr wrap="square" rtlCol="0" anchor="ctr"/>
          <a:lstStyle/>
          <a:p>
            <a:pPr marL="0" indent="0">
              <a:buNone/>
            </a:pPr>
            <a:r>
              <a:rPr lang="en-US" sz="1600" dirty="0">
                <a:solidFill>
                  <a:srgbClr val="2D3748"/>
                </a:solidFill>
                <a:latin typeface="Calibri" pitchFamily="34" charset="0"/>
                <a:ea typeface="Calibri" pitchFamily="34" charset="-122"/>
                <a:cs typeface="Calibri" pitchFamily="34" charset="-120"/>
              </a:rPr>
              <a:t>• Overly broad terms</a:t>
            </a:r>
            <a:endParaRPr lang="en-US" sz="1600" dirty="0"/>
          </a:p>
          <a:p>
            <a:pPr marL="0" indent="0">
              <a:buNone/>
            </a:pPr>
            <a:r>
              <a:rPr lang="en-US" sz="1600" dirty="0">
                <a:solidFill>
                  <a:srgbClr val="2D3748"/>
                </a:solidFill>
                <a:latin typeface="Calibri" pitchFamily="34" charset="0"/>
                <a:ea typeface="Calibri" pitchFamily="34" charset="-122"/>
                <a:cs typeface="Calibri" pitchFamily="34" charset="-120"/>
              </a:rPr>
              <a:t>• Less specific biology</a:t>
            </a:r>
            <a:endParaRPr lang="en-US" sz="1600" dirty="0"/>
          </a:p>
          <a:p>
            <a:pPr marL="0" indent="0">
              <a:buNone/>
            </a:pPr>
            <a:r>
              <a:rPr lang="en-US" sz="1600" dirty="0">
                <a:solidFill>
                  <a:srgbClr val="2D3748"/>
                </a:solidFill>
                <a:latin typeface="Calibri" pitchFamily="34" charset="0"/>
                <a:ea typeface="Calibri" pitchFamily="34" charset="-122"/>
                <a:cs typeface="Calibri" pitchFamily="34" charset="-120"/>
              </a:rPr>
              <a:t>• Harder to interpret</a:t>
            </a:r>
            <a:endParaRPr lang="en-US" sz="1600" dirty="0"/>
          </a:p>
        </p:txBody>
      </p:sp>
      <p:sp>
        <p:nvSpPr>
          <p:cNvPr id="14" name="Shape 13">
            <a:extLst>
              <a:ext uri="{FF2B5EF4-FFF2-40B4-BE49-F238E27FC236}">
                <a16:creationId xmlns:a16="http://schemas.microsoft.com/office/drawing/2014/main" id="{04F87B00-CF51-9CD8-85BA-B1B71F928128}"/>
              </a:ext>
            </a:extLst>
          </p:cNvPr>
          <p:cNvSpPr/>
          <p:nvPr/>
        </p:nvSpPr>
        <p:spPr>
          <a:xfrm>
            <a:off x="1741394" y="4561242"/>
            <a:ext cx="8229600" cy="1097280"/>
          </a:xfrm>
          <a:prstGeom prst="rect">
            <a:avLst/>
          </a:prstGeom>
          <a:solidFill>
            <a:srgbClr val="E9F5F9"/>
          </a:solidFill>
          <a:ln/>
        </p:spPr>
        <p:txBody>
          <a:bodyPr/>
          <a:lstStyle/>
          <a:p>
            <a:endParaRPr lang="en-US"/>
          </a:p>
        </p:txBody>
      </p:sp>
      <p:sp>
        <p:nvSpPr>
          <p:cNvPr id="15" name="Text 14">
            <a:extLst>
              <a:ext uri="{FF2B5EF4-FFF2-40B4-BE49-F238E27FC236}">
                <a16:creationId xmlns:a16="http://schemas.microsoft.com/office/drawing/2014/main" id="{CA8FDFFC-80C2-A84A-D0BF-985A37E68A40}"/>
              </a:ext>
            </a:extLst>
          </p:cNvPr>
          <p:cNvSpPr/>
          <p:nvPr/>
        </p:nvSpPr>
        <p:spPr>
          <a:xfrm>
            <a:off x="1924274" y="4652682"/>
            <a:ext cx="7772400" cy="320040"/>
          </a:xfrm>
          <a:prstGeom prst="rect">
            <a:avLst/>
          </a:prstGeom>
          <a:noFill/>
          <a:ln/>
        </p:spPr>
        <p:txBody>
          <a:bodyPr wrap="square" rtlCol="0" anchor="ctr"/>
          <a:lstStyle/>
          <a:p>
            <a:pPr marL="0" indent="0">
              <a:buNone/>
            </a:pPr>
            <a:r>
              <a:rPr lang="en-US" sz="1800" b="1" dirty="0">
                <a:solidFill>
                  <a:srgbClr val="065A82"/>
                </a:solidFill>
                <a:latin typeface="Calibri" pitchFamily="34" charset="0"/>
                <a:ea typeface="Calibri" pitchFamily="34" charset="-122"/>
                <a:cs typeface="Calibri" pitchFamily="34" charset="-120"/>
              </a:rPr>
              <a:t>GSEA Settings</a:t>
            </a:r>
            <a:endParaRPr lang="en-US" sz="1800" dirty="0"/>
          </a:p>
        </p:txBody>
      </p:sp>
      <p:sp>
        <p:nvSpPr>
          <p:cNvPr id="16" name="Text 15">
            <a:extLst>
              <a:ext uri="{FF2B5EF4-FFF2-40B4-BE49-F238E27FC236}">
                <a16:creationId xmlns:a16="http://schemas.microsoft.com/office/drawing/2014/main" id="{60E529E1-81B3-2D3C-E05C-15A82DD10825}"/>
              </a:ext>
            </a:extLst>
          </p:cNvPr>
          <p:cNvSpPr/>
          <p:nvPr/>
        </p:nvSpPr>
        <p:spPr>
          <a:xfrm>
            <a:off x="1924274" y="5018442"/>
            <a:ext cx="7772400" cy="548640"/>
          </a:xfrm>
          <a:prstGeom prst="rect">
            <a:avLst/>
          </a:prstGeom>
          <a:noFill/>
          <a:ln/>
        </p:spPr>
        <p:txBody>
          <a:bodyPr wrap="square" rtlCol="0" anchor="ctr"/>
          <a:lstStyle/>
          <a:p>
            <a:pPr marL="0" indent="0">
              <a:buNone/>
            </a:pPr>
            <a:r>
              <a:rPr lang="en-US" sz="1600" b="1" dirty="0">
                <a:solidFill>
                  <a:srgbClr val="2D3748"/>
                </a:solidFill>
                <a:latin typeface="Calibri" pitchFamily="34" charset="0"/>
                <a:ea typeface="Calibri" pitchFamily="34" charset="-122"/>
                <a:cs typeface="Calibri" pitchFamily="34" charset="-120"/>
              </a:rPr>
              <a:t>Min size: </a:t>
            </a:r>
            <a:r>
              <a:rPr lang="en-US" sz="1600" dirty="0">
                <a:solidFill>
                  <a:srgbClr val="2D3748"/>
                </a:solidFill>
                <a:latin typeface="Calibri" pitchFamily="34" charset="0"/>
                <a:ea typeface="Calibri" pitchFamily="34" charset="-122"/>
                <a:cs typeface="Calibri" pitchFamily="34" charset="-120"/>
              </a:rPr>
              <a:t>Default 15, can lower to 10 for exploratory analysis</a:t>
            </a:r>
            <a:endParaRPr lang="en-US" sz="1600" dirty="0"/>
          </a:p>
          <a:p>
            <a:pPr marL="0" indent="0">
              <a:buNone/>
            </a:pPr>
            <a:r>
              <a:rPr lang="en-US" sz="1600" b="1" dirty="0">
                <a:solidFill>
                  <a:srgbClr val="2D3748"/>
                </a:solidFill>
                <a:latin typeface="Calibri" pitchFamily="34" charset="0"/>
                <a:ea typeface="Calibri" pitchFamily="34" charset="-122"/>
                <a:cs typeface="Calibri" pitchFamily="34" charset="-120"/>
              </a:rPr>
              <a:t>Max size: </a:t>
            </a:r>
            <a:r>
              <a:rPr lang="en-US" sz="1600" dirty="0">
                <a:solidFill>
                  <a:srgbClr val="2D3748"/>
                </a:solidFill>
                <a:latin typeface="Calibri" pitchFamily="34" charset="0"/>
                <a:ea typeface="Calibri" pitchFamily="34" charset="-122"/>
                <a:cs typeface="Calibri" pitchFamily="34" charset="-120"/>
              </a:rPr>
              <a:t>Default 500, consider 200-250 for more specific results</a:t>
            </a:r>
            <a:endParaRPr lang="en-US" sz="1600" dirty="0"/>
          </a:p>
        </p:txBody>
      </p:sp>
    </p:spTree>
    <p:extLst>
      <p:ext uri="{BB962C8B-B14F-4D97-AF65-F5344CB8AC3E}">
        <p14:creationId xmlns:p14="http://schemas.microsoft.com/office/powerpoint/2010/main" val="76068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4C13-76DC-3264-DD13-741D63AA579E}"/>
              </a:ext>
            </a:extLst>
          </p:cNvPr>
          <p:cNvSpPr>
            <a:spLocks noGrp="1"/>
          </p:cNvSpPr>
          <p:nvPr>
            <p:ph type="title"/>
          </p:nvPr>
        </p:nvSpPr>
        <p:spPr/>
        <p:txBody>
          <a:bodyPr/>
          <a:lstStyle/>
          <a:p>
            <a:r>
              <a:rPr lang="en-US" dirty="0"/>
              <a:t>ORA or FCS?</a:t>
            </a:r>
          </a:p>
        </p:txBody>
      </p:sp>
      <p:sp>
        <p:nvSpPr>
          <p:cNvPr id="3" name="Text Placeholder 2">
            <a:extLst>
              <a:ext uri="{FF2B5EF4-FFF2-40B4-BE49-F238E27FC236}">
                <a16:creationId xmlns:a16="http://schemas.microsoft.com/office/drawing/2014/main" id="{8A0DB199-75E3-CF42-5DAC-5DAEB05F042C}"/>
              </a:ext>
            </a:extLst>
          </p:cNvPr>
          <p:cNvSpPr>
            <a:spLocks noGrp="1"/>
          </p:cNvSpPr>
          <p:nvPr>
            <p:ph type="body" idx="1"/>
          </p:nvPr>
        </p:nvSpPr>
        <p:spPr/>
        <p:txBody>
          <a:bodyPr/>
          <a:lstStyle/>
          <a:p>
            <a:r>
              <a:rPr lang="en-US" dirty="0"/>
              <a:t>First, consider your gene set: Is it </a:t>
            </a:r>
            <a:r>
              <a:rPr lang="en-US" dirty="0">
                <a:solidFill>
                  <a:schemeClr val="accent5"/>
                </a:solidFill>
              </a:rPr>
              <a:t>ranked</a:t>
            </a:r>
            <a:r>
              <a:rPr lang="en-US" dirty="0"/>
              <a:t> or </a:t>
            </a:r>
            <a:r>
              <a:rPr lang="en-US" dirty="0">
                <a:solidFill>
                  <a:schemeClr val="accent4">
                    <a:lumMod val="75000"/>
                  </a:schemeClr>
                </a:solidFill>
              </a:rPr>
              <a:t>not ranked</a:t>
            </a:r>
            <a:r>
              <a:rPr lang="en-US" dirty="0"/>
              <a:t>?</a:t>
            </a:r>
          </a:p>
        </p:txBody>
      </p:sp>
      <p:pic>
        <p:nvPicPr>
          <p:cNvPr id="4" name="Picture 3">
            <a:extLst>
              <a:ext uri="{FF2B5EF4-FFF2-40B4-BE49-F238E27FC236}">
                <a16:creationId xmlns:a16="http://schemas.microsoft.com/office/drawing/2014/main" id="{591D3FF6-9954-B58F-08BA-6AE70E0F514E}"/>
              </a:ext>
            </a:extLst>
          </p:cNvPr>
          <p:cNvPicPr>
            <a:picLocks noChangeAspect="1"/>
          </p:cNvPicPr>
          <p:nvPr/>
        </p:nvPicPr>
        <p:blipFill>
          <a:blip r:embed="rId2"/>
          <a:stretch>
            <a:fillRect/>
          </a:stretch>
        </p:blipFill>
        <p:spPr>
          <a:xfrm>
            <a:off x="387724" y="2729753"/>
            <a:ext cx="5333159" cy="2989916"/>
          </a:xfrm>
          <a:prstGeom prst="rect">
            <a:avLst/>
          </a:prstGeom>
        </p:spPr>
      </p:pic>
      <p:pic>
        <p:nvPicPr>
          <p:cNvPr id="5" name="Picture 4">
            <a:extLst>
              <a:ext uri="{FF2B5EF4-FFF2-40B4-BE49-F238E27FC236}">
                <a16:creationId xmlns:a16="http://schemas.microsoft.com/office/drawing/2014/main" id="{D43808BE-20A5-4754-41A3-66F1457939FA}"/>
              </a:ext>
            </a:extLst>
          </p:cNvPr>
          <p:cNvPicPr>
            <a:picLocks noChangeAspect="1"/>
          </p:cNvPicPr>
          <p:nvPr/>
        </p:nvPicPr>
        <p:blipFill>
          <a:blip r:embed="rId3"/>
          <a:stretch>
            <a:fillRect/>
          </a:stretch>
        </p:blipFill>
        <p:spPr>
          <a:xfrm>
            <a:off x="6520071" y="2729753"/>
            <a:ext cx="5178869" cy="3147215"/>
          </a:xfrm>
          <a:prstGeom prst="rect">
            <a:avLst/>
          </a:prstGeom>
        </p:spPr>
      </p:pic>
      <p:sp>
        <p:nvSpPr>
          <p:cNvPr id="6" name="TextBox 5">
            <a:extLst>
              <a:ext uri="{FF2B5EF4-FFF2-40B4-BE49-F238E27FC236}">
                <a16:creationId xmlns:a16="http://schemas.microsoft.com/office/drawing/2014/main" id="{44C8F446-857B-9F62-4CE8-0061CB63EA0E}"/>
              </a:ext>
            </a:extLst>
          </p:cNvPr>
          <p:cNvSpPr txBox="1"/>
          <p:nvPr/>
        </p:nvSpPr>
        <p:spPr>
          <a:xfrm>
            <a:off x="387724" y="2729753"/>
            <a:ext cx="5284205" cy="2989916"/>
          </a:xfrm>
          <a:prstGeom prst="rect">
            <a:avLst/>
          </a:prstGeom>
          <a:solidFill>
            <a:schemeClr val="accent5">
              <a:lumMod val="60000"/>
              <a:lumOff val="40000"/>
              <a:alpha val="18176"/>
            </a:schemeClr>
          </a:solidFill>
          <a:ln w="25400">
            <a:solidFill>
              <a:schemeClr val="accent5">
                <a:lumMod val="75000"/>
              </a:schemeClr>
            </a:solidFill>
          </a:ln>
        </p:spPr>
        <p:txBody>
          <a:bodyPr wrap="square" rtlCol="0">
            <a:spAutoFit/>
          </a:bodyPr>
          <a:lstStyle>
            <a:defPPr marR="0" lvl="0" algn="l" rtl="0">
              <a:lnSpc>
                <a:spcPct val="100000"/>
              </a:lnSpc>
              <a:spcBef>
                <a:spcPts val="0"/>
              </a:spcBef>
              <a:spcAft>
                <a:spcPts val="0"/>
              </a:spcAft>
            </a:defPPr>
            <a:lvl1pPr>
              <a:defRPr>
                <a:solidFill>
                  <a:schemeClr val="tx1"/>
                </a:solidFill>
              </a:defRPr>
            </a:lvl1pPr>
          </a:lstStyle>
          <a:p>
            <a:endParaRPr lang="en-US" i="1" dirty="0"/>
          </a:p>
        </p:txBody>
      </p:sp>
      <p:sp>
        <p:nvSpPr>
          <p:cNvPr id="7" name="TextBox 6">
            <a:extLst>
              <a:ext uri="{FF2B5EF4-FFF2-40B4-BE49-F238E27FC236}">
                <a16:creationId xmlns:a16="http://schemas.microsoft.com/office/drawing/2014/main" id="{7C1F9C67-288C-7DB2-7FE1-16FA7EF9105E}"/>
              </a:ext>
            </a:extLst>
          </p:cNvPr>
          <p:cNvSpPr txBox="1"/>
          <p:nvPr/>
        </p:nvSpPr>
        <p:spPr>
          <a:xfrm>
            <a:off x="6467402" y="2729753"/>
            <a:ext cx="5284205" cy="2989916"/>
          </a:xfrm>
          <a:prstGeom prst="rect">
            <a:avLst/>
          </a:prstGeom>
          <a:solidFill>
            <a:schemeClr val="accent4">
              <a:lumMod val="75000"/>
              <a:alpha val="18176"/>
            </a:schemeClr>
          </a:solidFill>
          <a:ln w="25400">
            <a:solidFill>
              <a:schemeClr val="accent4">
                <a:lumMod val="50000"/>
              </a:schemeClr>
            </a:solidFill>
          </a:ln>
        </p:spPr>
        <p:txBody>
          <a:bodyPr wrap="square" rtlCol="0">
            <a:spAutoFit/>
          </a:bodyPr>
          <a:lstStyle>
            <a:defPPr marR="0" lvl="0" algn="l" rtl="0">
              <a:lnSpc>
                <a:spcPct val="100000"/>
              </a:lnSpc>
              <a:spcBef>
                <a:spcPts val="0"/>
              </a:spcBef>
              <a:spcAft>
                <a:spcPts val="0"/>
              </a:spcAft>
            </a:defPPr>
            <a:lvl1pPr>
              <a:defRPr>
                <a:solidFill>
                  <a:schemeClr val="tx1"/>
                </a:solidFill>
              </a:defRPr>
            </a:lvl1pPr>
          </a:lstStyle>
          <a:p>
            <a:endParaRPr lang="en-US" i="1" dirty="0"/>
          </a:p>
        </p:txBody>
      </p:sp>
    </p:spTree>
    <p:extLst>
      <p:ext uri="{BB962C8B-B14F-4D97-AF65-F5344CB8AC3E}">
        <p14:creationId xmlns:p14="http://schemas.microsoft.com/office/powerpoint/2010/main" val="81827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037E-63EC-D2A4-F68C-4ED364E0B985}"/>
              </a:ext>
            </a:extLst>
          </p:cNvPr>
          <p:cNvSpPr>
            <a:spLocks noGrp="1"/>
          </p:cNvSpPr>
          <p:nvPr>
            <p:ph type="title"/>
          </p:nvPr>
        </p:nvSpPr>
        <p:spPr/>
        <p:txBody>
          <a:bodyPr/>
          <a:lstStyle/>
          <a:p>
            <a:r>
              <a:rPr lang="en-US" dirty="0"/>
              <a:t>ORA or FCS (specifically GSEA)? </a:t>
            </a:r>
          </a:p>
        </p:txBody>
      </p:sp>
      <p:sp>
        <p:nvSpPr>
          <p:cNvPr id="3" name="Text Placeholder 2">
            <a:extLst>
              <a:ext uri="{FF2B5EF4-FFF2-40B4-BE49-F238E27FC236}">
                <a16:creationId xmlns:a16="http://schemas.microsoft.com/office/drawing/2014/main" id="{7326799A-2067-18BA-6340-B4C1671F455E}"/>
              </a:ext>
            </a:extLst>
          </p:cNvPr>
          <p:cNvSpPr>
            <a:spLocks noGrp="1"/>
          </p:cNvSpPr>
          <p:nvPr>
            <p:ph type="body" idx="1"/>
          </p:nvPr>
        </p:nvSpPr>
        <p:spPr>
          <a:xfrm>
            <a:off x="838200" y="1825625"/>
            <a:ext cx="10515600" cy="574675"/>
          </a:xfrm>
        </p:spPr>
        <p:txBody>
          <a:bodyPr>
            <a:normAutofit fontScale="92500" lnSpcReduction="20000"/>
          </a:bodyPr>
          <a:lstStyle/>
          <a:p>
            <a:r>
              <a:rPr lang="en-US" dirty="0"/>
              <a:t>Also consider characteristics of the method</a:t>
            </a:r>
          </a:p>
        </p:txBody>
      </p:sp>
      <p:graphicFrame>
        <p:nvGraphicFramePr>
          <p:cNvPr id="4" name="Table 3">
            <a:extLst>
              <a:ext uri="{FF2B5EF4-FFF2-40B4-BE49-F238E27FC236}">
                <a16:creationId xmlns:a16="http://schemas.microsoft.com/office/drawing/2014/main" id="{FE5ABD85-69AA-B755-9666-FCC1BFB155E7}"/>
              </a:ext>
            </a:extLst>
          </p:cNvPr>
          <p:cNvGraphicFramePr>
            <a:graphicFrameLocks noGrp="1"/>
          </p:cNvGraphicFramePr>
          <p:nvPr>
            <p:extLst>
              <p:ext uri="{D42A27DB-BD31-4B8C-83A1-F6EECF244321}">
                <p14:modId xmlns:p14="http://schemas.microsoft.com/office/powerpoint/2010/main" val="29945014"/>
              </p:ext>
            </p:extLst>
          </p:nvPr>
        </p:nvGraphicFramePr>
        <p:xfrm>
          <a:off x="1069041" y="2535237"/>
          <a:ext cx="9923930" cy="2595880"/>
        </p:xfrm>
        <a:graphic>
          <a:graphicData uri="http://schemas.openxmlformats.org/drawingml/2006/table">
            <a:tbl>
              <a:tblPr firstRow="1" bandRow="1">
                <a:tableStyleId>{5FD0F851-EC5A-4D38-B0AD-8093EC10F338}</a:tableStyleId>
              </a:tblPr>
              <a:tblGrid>
                <a:gridCol w="2346512">
                  <a:extLst>
                    <a:ext uri="{9D8B030D-6E8A-4147-A177-3AD203B41FA5}">
                      <a16:colId xmlns:a16="http://schemas.microsoft.com/office/drawing/2014/main" val="2373912310"/>
                    </a:ext>
                  </a:extLst>
                </a:gridCol>
                <a:gridCol w="3556747">
                  <a:extLst>
                    <a:ext uri="{9D8B030D-6E8A-4147-A177-3AD203B41FA5}">
                      <a16:colId xmlns:a16="http://schemas.microsoft.com/office/drawing/2014/main" val="534499994"/>
                    </a:ext>
                  </a:extLst>
                </a:gridCol>
                <a:gridCol w="4020671">
                  <a:extLst>
                    <a:ext uri="{9D8B030D-6E8A-4147-A177-3AD203B41FA5}">
                      <a16:colId xmlns:a16="http://schemas.microsoft.com/office/drawing/2014/main" val="2989579464"/>
                    </a:ext>
                  </a:extLst>
                </a:gridCol>
              </a:tblGrid>
              <a:tr h="370840">
                <a:tc>
                  <a:txBody>
                    <a:bodyPr/>
                    <a:lstStyle/>
                    <a:p>
                      <a:endParaRPr lang="en-US" sz="1600" dirty="0">
                        <a:latin typeface="Helvetica" pitchFamily="2" charset="0"/>
                      </a:endParaRPr>
                    </a:p>
                  </a:txBody>
                  <a:tcPr/>
                </a:tc>
                <a:tc>
                  <a:txBody>
                    <a:bodyPr/>
                    <a:lstStyle/>
                    <a:p>
                      <a:r>
                        <a:rPr lang="en-US" sz="1600" dirty="0">
                          <a:latin typeface="Helvetica" pitchFamily="2" charset="0"/>
                        </a:rPr>
                        <a:t>ORA</a:t>
                      </a:r>
                    </a:p>
                  </a:txBody>
                  <a:tcPr/>
                </a:tc>
                <a:tc>
                  <a:txBody>
                    <a:bodyPr/>
                    <a:lstStyle/>
                    <a:p>
                      <a:r>
                        <a:rPr lang="en-US" sz="1600" dirty="0">
                          <a:latin typeface="Helvetica" pitchFamily="2" charset="0"/>
                        </a:rPr>
                        <a:t>GSEA</a:t>
                      </a:r>
                    </a:p>
                  </a:txBody>
                  <a:tcPr/>
                </a:tc>
                <a:extLst>
                  <a:ext uri="{0D108BD9-81ED-4DB2-BD59-A6C34878D82A}">
                    <a16:rowId xmlns:a16="http://schemas.microsoft.com/office/drawing/2014/main" val="1829125991"/>
                  </a:ext>
                </a:extLst>
              </a:tr>
              <a:tr h="370840">
                <a:tc>
                  <a:txBody>
                    <a:bodyPr/>
                    <a:lstStyle/>
                    <a:p>
                      <a:r>
                        <a:rPr lang="en-US" sz="1600" dirty="0">
                          <a:latin typeface="Helvetica" pitchFamily="2" charset="0"/>
                        </a:rPr>
                        <a:t>Input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Defined gene list (threshold-based)</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Ranked gene list (all genes)</a:t>
                      </a:r>
                      <a:endParaRPr lang="en-US" sz="1600" dirty="0">
                        <a:latin typeface="Helvetica" pitchFamily="2" charset="0"/>
                      </a:endParaRPr>
                    </a:p>
                  </a:txBody>
                  <a:tcPr/>
                </a:tc>
                <a:extLst>
                  <a:ext uri="{0D108BD9-81ED-4DB2-BD59-A6C34878D82A}">
                    <a16:rowId xmlns:a16="http://schemas.microsoft.com/office/drawing/2014/main" val="1346066957"/>
                  </a:ext>
                </a:extLst>
              </a:tr>
              <a:tr h="370840">
                <a:tc>
                  <a:txBody>
                    <a:bodyPr/>
                    <a:lstStyle/>
                    <a:p>
                      <a:r>
                        <a:rPr lang="en-US" sz="1600" dirty="0">
                          <a:latin typeface="Helvetica" pitchFamily="2" charset="0"/>
                        </a:rPr>
                        <a:t>Information used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Binary (in list or not)</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Continuous (ranking scores)</a:t>
                      </a:r>
                      <a:endParaRPr lang="en-US" sz="1600" dirty="0">
                        <a:latin typeface="Helvetica" pitchFamily="2" charset="0"/>
                      </a:endParaRPr>
                    </a:p>
                  </a:txBody>
                  <a:tcPr/>
                </a:tc>
                <a:extLst>
                  <a:ext uri="{0D108BD9-81ED-4DB2-BD59-A6C34878D82A}">
                    <a16:rowId xmlns:a16="http://schemas.microsoft.com/office/drawing/2014/main" val="2916648097"/>
                  </a:ext>
                </a:extLst>
              </a:tr>
              <a:tr h="370840">
                <a:tc>
                  <a:txBody>
                    <a:bodyPr/>
                    <a:lstStyle/>
                    <a:p>
                      <a:r>
                        <a:rPr lang="en-US" sz="1600" dirty="0">
                          <a:latin typeface="Helvetica" pitchFamily="2" charset="0"/>
                        </a:rPr>
                        <a:t>Threshold dependence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High - results change with cutoff</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None - uses full ranking</a:t>
                      </a:r>
                      <a:endParaRPr lang="en-US" sz="1600" dirty="0">
                        <a:latin typeface="Helvetica" pitchFamily="2" charset="0"/>
                      </a:endParaRPr>
                    </a:p>
                  </a:txBody>
                  <a:tcPr/>
                </a:tc>
                <a:extLst>
                  <a:ext uri="{0D108BD9-81ED-4DB2-BD59-A6C34878D82A}">
                    <a16:rowId xmlns:a16="http://schemas.microsoft.com/office/drawing/2014/main" val="162069641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u="none" strike="noStrike" cap="none" dirty="0">
                          <a:solidFill>
                            <a:schemeClr val="dk1"/>
                          </a:solidFill>
                          <a:latin typeface="Helvetica" pitchFamily="2" charset="0"/>
                          <a:sym typeface="Arial"/>
                        </a:rPr>
                        <a:t>Subtle effects</a:t>
                      </a:r>
                      <a:endParaRPr lang="en-US" sz="1600" b="0" i="0" u="none" strike="noStrike" cap="none" dirty="0">
                        <a:solidFill>
                          <a:schemeClr val="dk1"/>
                        </a:solidFill>
                        <a:latin typeface="Helvetica" pitchFamily="2" charset="0"/>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May miss coordinated changes</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Detects subtle, consistent changes</a:t>
                      </a:r>
                      <a:endParaRPr lang="en-US" sz="1600" dirty="0">
                        <a:latin typeface="Helvetica" pitchFamily="2" charset="0"/>
                      </a:endParaRPr>
                    </a:p>
                  </a:txBody>
                  <a:tcPr/>
                </a:tc>
                <a:extLst>
                  <a:ext uri="{0D108BD9-81ED-4DB2-BD59-A6C34878D82A}">
                    <a16:rowId xmlns:a16="http://schemas.microsoft.com/office/drawing/2014/main" val="3949459820"/>
                  </a:ext>
                </a:extLst>
              </a:tr>
              <a:tr h="370840">
                <a:tc>
                  <a:txBody>
                    <a:bodyPr/>
                    <a:lstStyle/>
                    <a:p>
                      <a:r>
                        <a:rPr lang="en-US" sz="1600" dirty="0">
                          <a:latin typeface="Helvetica" pitchFamily="2" charset="0"/>
                        </a:rPr>
                        <a:t>Speed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Very fast</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Slower (permutations)</a:t>
                      </a:r>
                      <a:endParaRPr lang="en-US" sz="1600" dirty="0">
                        <a:latin typeface="Helvetica" pitchFamily="2" charset="0"/>
                      </a:endParaRPr>
                    </a:p>
                  </a:txBody>
                  <a:tcPr/>
                </a:tc>
                <a:extLst>
                  <a:ext uri="{0D108BD9-81ED-4DB2-BD59-A6C34878D82A}">
                    <a16:rowId xmlns:a16="http://schemas.microsoft.com/office/drawing/2014/main" val="1321170531"/>
                  </a:ext>
                </a:extLst>
              </a:tr>
              <a:tr h="370840">
                <a:tc>
                  <a:txBody>
                    <a:bodyPr/>
                    <a:lstStyle/>
                    <a:p>
                      <a:r>
                        <a:rPr lang="en-US" sz="1600" dirty="0">
                          <a:latin typeface="Helvetica" pitchFamily="2" charset="0"/>
                        </a:rPr>
                        <a:t>Interpretation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Helvetica" pitchFamily="2" charset="0"/>
                        </a:rPr>
                        <a:t>Straightforward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Helvetica" pitchFamily="2" charset="0"/>
                        </a:rPr>
                        <a:t>Richer (leading edge, NES)</a:t>
                      </a:r>
                    </a:p>
                  </a:txBody>
                  <a:tcPr/>
                </a:tc>
                <a:extLst>
                  <a:ext uri="{0D108BD9-81ED-4DB2-BD59-A6C34878D82A}">
                    <a16:rowId xmlns:a16="http://schemas.microsoft.com/office/drawing/2014/main" val="4013821728"/>
                  </a:ext>
                </a:extLst>
              </a:tr>
            </a:tbl>
          </a:graphicData>
        </a:graphic>
      </p:graphicFrame>
      <p:sp>
        <p:nvSpPr>
          <p:cNvPr id="5" name="Text Placeholder 2">
            <a:extLst>
              <a:ext uri="{FF2B5EF4-FFF2-40B4-BE49-F238E27FC236}">
                <a16:creationId xmlns:a16="http://schemas.microsoft.com/office/drawing/2014/main" id="{B9F9E644-73F1-46ED-912F-0791E6BE5FCE}"/>
              </a:ext>
            </a:extLst>
          </p:cNvPr>
          <p:cNvSpPr txBox="1">
            <a:spLocks/>
          </p:cNvSpPr>
          <p:nvPr/>
        </p:nvSpPr>
        <p:spPr>
          <a:xfrm>
            <a:off x="838200" y="5268072"/>
            <a:ext cx="10515600" cy="574675"/>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Helvetica Neue Light"/>
                <a:ea typeface="Helvetica Neue Light"/>
                <a:cs typeface="Helvetica Neue Light"/>
                <a:sym typeface="Helvetica Neue Light"/>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t>Suggestion: Try both! ORA for quick exploration, GSEA for deeper investigation</a:t>
            </a:r>
          </a:p>
        </p:txBody>
      </p:sp>
    </p:spTree>
    <p:extLst>
      <p:ext uri="{BB962C8B-B14F-4D97-AF65-F5344CB8AC3E}">
        <p14:creationId xmlns:p14="http://schemas.microsoft.com/office/powerpoint/2010/main" val="37876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C17C-FEE4-D111-5C5D-B80BED046674}"/>
              </a:ext>
            </a:extLst>
          </p:cNvPr>
          <p:cNvSpPr>
            <a:spLocks noGrp="1"/>
          </p:cNvSpPr>
          <p:nvPr>
            <p:ph type="title"/>
          </p:nvPr>
        </p:nvSpPr>
        <p:spPr/>
        <p:txBody>
          <a:bodyPr/>
          <a:lstStyle/>
          <a:p>
            <a:r>
              <a:rPr lang="en-US" dirty="0"/>
              <a:t>GSEA workflow summary</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3A378EA-BE08-BBE7-F98F-5EC772097084}"/>
                  </a:ext>
                </a:extLst>
              </p:cNvPr>
              <p:cNvSpPr/>
              <p:nvPr/>
            </p:nvSpPr>
            <p:spPr>
              <a:xfrm>
                <a:off x="1526241" y="2104465"/>
                <a:ext cx="2326342" cy="921124"/>
              </a:xfrm>
              <a:prstGeom prst="rect">
                <a:avLst/>
              </a:prstGeom>
              <a:solidFill>
                <a:schemeClr val="accent5">
                  <a:lumMod val="75000"/>
                  <a:alpha val="71891"/>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latin typeface="Helvetica" pitchFamily="2" charset="0"/>
                  </a:rPr>
                  <a:t>Generate Ranked List</a:t>
                </a:r>
              </a:p>
              <a:p>
                <a:pPr algn="ctr"/>
                <a:r>
                  <a:rPr lang="en-US" sz="1700" dirty="0">
                    <a:latin typeface="Helvetica" pitchFamily="2" charset="0"/>
                  </a:rPr>
                  <a:t>from DE results</a:t>
                </a:r>
              </a:p>
              <a:p>
                <a:pPr algn="ctr"/>
                <a14:m>
                  <m:oMathPara xmlns:m="http://schemas.openxmlformats.org/officeDocument/2006/math">
                    <m:oMathParaPr>
                      <m:jc m:val="centerGroup"/>
                    </m:oMathParaPr>
                    <m:oMath xmlns:m="http://schemas.openxmlformats.org/officeDocument/2006/math">
                      <m:r>
                        <a:rPr lang="en-CA" sz="1200" i="1">
                          <a:latin typeface="Cambria Math" panose="02040503050406030204" pitchFamily="18" charset="0"/>
                        </a:rPr>
                        <m:t>−</m:t>
                      </m:r>
                      <m:func>
                        <m:funcPr>
                          <m:ctrlPr>
                            <a:rPr lang="en-CA" sz="1200" i="1">
                              <a:latin typeface="Cambria Math" panose="02040503050406030204" pitchFamily="18" charset="0"/>
                            </a:rPr>
                          </m:ctrlPr>
                        </m:funcPr>
                        <m:fName>
                          <m:sSub>
                            <m:sSubPr>
                              <m:ctrlPr>
                                <a:rPr lang="en-CA" sz="1200" i="1">
                                  <a:latin typeface="Cambria Math" panose="02040503050406030204" pitchFamily="18" charset="0"/>
                                </a:rPr>
                              </m:ctrlPr>
                            </m:sSubPr>
                            <m:e>
                              <m:r>
                                <m:rPr>
                                  <m:sty m:val="p"/>
                                </m:rPr>
                                <a:rPr lang="en-CA" sz="1200">
                                  <a:latin typeface="Cambria Math" panose="02040503050406030204" pitchFamily="18" charset="0"/>
                                </a:rPr>
                                <m:t>log</m:t>
                              </m:r>
                            </m:e>
                            <m:sub>
                              <m:r>
                                <a:rPr lang="en-CA" sz="1200" i="1">
                                  <a:latin typeface="Cambria Math" panose="02040503050406030204" pitchFamily="18" charset="0"/>
                                </a:rPr>
                                <m:t>10</m:t>
                              </m:r>
                            </m:sub>
                          </m:sSub>
                        </m:fName>
                        <m:e>
                          <m:d>
                            <m:dPr>
                              <m:ctrlPr>
                                <a:rPr lang="en-CA" sz="1200" i="1">
                                  <a:latin typeface="Cambria Math" panose="02040503050406030204" pitchFamily="18" charset="0"/>
                                </a:rPr>
                              </m:ctrlPr>
                            </m:dPr>
                            <m:e>
                              <m:r>
                                <m:rPr>
                                  <m:nor/>
                                </m:rPr>
                                <a:rPr lang="en-CA" sz="1200">
                                  <a:latin typeface="Cambria Math" panose="02040503050406030204" pitchFamily="18" charset="0"/>
                                </a:rPr>
                                <m:t>p</m:t>
                              </m:r>
                              <m:r>
                                <m:rPr>
                                  <m:nor/>
                                </m:rPr>
                                <a:rPr lang="en-CA" sz="1200">
                                  <a:latin typeface="Cambria Math" panose="02040503050406030204" pitchFamily="18" charset="0"/>
                                </a:rPr>
                                <m:t>−</m:t>
                              </m:r>
                              <m:r>
                                <m:rPr>
                                  <m:nor/>
                                </m:rPr>
                                <a:rPr lang="en-CA" sz="1200">
                                  <a:latin typeface="Cambria Math" panose="02040503050406030204" pitchFamily="18" charset="0"/>
                                </a:rPr>
                                <m:t>value</m:t>
                              </m:r>
                            </m:e>
                          </m:d>
                          <m:r>
                            <a:rPr lang="en-CA" sz="1200" i="1">
                              <a:latin typeface="Cambria Math" panose="02040503050406030204" pitchFamily="18" charset="0"/>
                            </a:rPr>
                            <m:t>∗</m:t>
                          </m:r>
                          <m:r>
                            <m:rPr>
                              <m:nor/>
                            </m:rPr>
                            <a:rPr lang="en-CA" sz="1200">
                              <a:latin typeface="Cambria Math" panose="02040503050406030204" pitchFamily="18" charset="0"/>
                            </a:rPr>
                            <m:t>sign</m:t>
                          </m:r>
                          <m:d>
                            <m:dPr>
                              <m:ctrlPr>
                                <a:rPr lang="en-CA" sz="1200" i="1">
                                  <a:latin typeface="Cambria Math" panose="02040503050406030204" pitchFamily="18" charset="0"/>
                                </a:rPr>
                              </m:ctrlPr>
                            </m:dPr>
                            <m:e>
                              <m:r>
                                <m:rPr>
                                  <m:nor/>
                                </m:rPr>
                                <a:rPr lang="en-CA" sz="1200">
                                  <a:latin typeface="Cambria Math" panose="02040503050406030204" pitchFamily="18" charset="0"/>
                                </a:rPr>
                                <m:t>log</m:t>
                              </m:r>
                              <m:r>
                                <m:rPr>
                                  <m:nor/>
                                </m:rPr>
                                <a:rPr lang="en-CA" sz="1200">
                                  <a:latin typeface="Cambria Math" panose="02040503050406030204" pitchFamily="18" charset="0"/>
                                </a:rPr>
                                <m:t>2</m:t>
                              </m:r>
                              <m:r>
                                <m:rPr>
                                  <m:nor/>
                                </m:rPr>
                                <a:rPr lang="en-CA" sz="1200">
                                  <a:latin typeface="Cambria Math" panose="02040503050406030204" pitchFamily="18" charset="0"/>
                                </a:rPr>
                                <m:t>FC</m:t>
                              </m:r>
                            </m:e>
                          </m:d>
                        </m:e>
                      </m:func>
                    </m:oMath>
                  </m:oMathPara>
                </a14:m>
                <a:endParaRPr lang="en-US" sz="1200" dirty="0">
                  <a:latin typeface="Helvetica" pitchFamily="2" charset="0"/>
                </a:endParaRPr>
              </a:p>
            </p:txBody>
          </p:sp>
        </mc:Choice>
        <mc:Fallback xmlns="">
          <p:sp>
            <p:nvSpPr>
              <p:cNvPr id="4" name="Rectangle 3">
                <a:extLst>
                  <a:ext uri="{FF2B5EF4-FFF2-40B4-BE49-F238E27FC236}">
                    <a16:creationId xmlns:a16="http://schemas.microsoft.com/office/drawing/2014/main" id="{D3A378EA-BE08-BBE7-F98F-5EC772097084}"/>
                  </a:ext>
                </a:extLst>
              </p:cNvPr>
              <p:cNvSpPr>
                <a:spLocks noRot="1" noChangeAspect="1" noMove="1" noResize="1" noEditPoints="1" noAdjustHandles="1" noChangeArrowheads="1" noChangeShapeType="1" noTextEdit="1"/>
              </p:cNvSpPr>
              <p:nvPr/>
            </p:nvSpPr>
            <p:spPr>
              <a:xfrm>
                <a:off x="1526241" y="2104465"/>
                <a:ext cx="2326342" cy="921124"/>
              </a:xfrm>
              <a:prstGeom prst="rect">
                <a:avLst/>
              </a:prstGeom>
              <a:blipFill>
                <a:blip r:embed="rId2"/>
                <a:stretch>
                  <a:fillRect l="-1075"/>
                </a:stretch>
              </a:blipFill>
              <a:ln>
                <a:solidFill>
                  <a:schemeClr val="accent5">
                    <a:lumMod val="75000"/>
                  </a:schemeClr>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F387787-630A-BA48-4D8E-1E27710758BD}"/>
              </a:ext>
            </a:extLst>
          </p:cNvPr>
          <p:cNvSpPr/>
          <p:nvPr/>
        </p:nvSpPr>
        <p:spPr>
          <a:xfrm>
            <a:off x="4787152" y="2104465"/>
            <a:ext cx="2326342" cy="921124"/>
          </a:xfrm>
          <a:prstGeom prst="rect">
            <a:avLst/>
          </a:prstGeom>
          <a:solidFill>
            <a:schemeClr val="accent5">
              <a:lumMod val="75000"/>
              <a:alpha val="71891"/>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latin typeface="Helvetica" pitchFamily="2" charset="0"/>
              </a:rPr>
              <a:t>Select Gene Sets</a:t>
            </a:r>
          </a:p>
          <a:p>
            <a:pPr algn="ctr"/>
            <a:r>
              <a:rPr lang="en-US" sz="1200" dirty="0">
                <a:latin typeface="Helvetica" pitchFamily="2" charset="0"/>
              </a:rPr>
              <a:t>What is the biological question?</a:t>
            </a:r>
          </a:p>
        </p:txBody>
      </p:sp>
      <p:sp>
        <p:nvSpPr>
          <p:cNvPr id="7" name="Rectangle 6">
            <a:extLst>
              <a:ext uri="{FF2B5EF4-FFF2-40B4-BE49-F238E27FC236}">
                <a16:creationId xmlns:a16="http://schemas.microsoft.com/office/drawing/2014/main" id="{2D490C15-43F9-AAA4-3D14-93DE4DDB4411}"/>
              </a:ext>
            </a:extLst>
          </p:cNvPr>
          <p:cNvSpPr/>
          <p:nvPr/>
        </p:nvSpPr>
        <p:spPr>
          <a:xfrm>
            <a:off x="8048063" y="2104465"/>
            <a:ext cx="2326342" cy="921124"/>
          </a:xfrm>
          <a:prstGeom prst="rect">
            <a:avLst/>
          </a:prstGeom>
          <a:solidFill>
            <a:schemeClr val="accent5">
              <a:lumMod val="75000"/>
              <a:alpha val="71891"/>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latin typeface="Helvetica" pitchFamily="2" charset="0"/>
              </a:rPr>
              <a:t>Run GSEA</a:t>
            </a:r>
          </a:p>
        </p:txBody>
      </p:sp>
      <p:sp>
        <p:nvSpPr>
          <p:cNvPr id="9" name="Rectangle 8">
            <a:extLst>
              <a:ext uri="{FF2B5EF4-FFF2-40B4-BE49-F238E27FC236}">
                <a16:creationId xmlns:a16="http://schemas.microsoft.com/office/drawing/2014/main" id="{6DFE88E8-1CE6-000B-460B-798422783D14}"/>
              </a:ext>
            </a:extLst>
          </p:cNvPr>
          <p:cNvSpPr/>
          <p:nvPr/>
        </p:nvSpPr>
        <p:spPr>
          <a:xfrm>
            <a:off x="1526241" y="3966883"/>
            <a:ext cx="2326342" cy="921124"/>
          </a:xfrm>
          <a:prstGeom prst="rect">
            <a:avLst/>
          </a:prstGeom>
          <a:solidFill>
            <a:schemeClr val="accent5">
              <a:lumMod val="75000"/>
              <a:alpha val="71891"/>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latin typeface="Helvetica" pitchFamily="2" charset="0"/>
              </a:rPr>
              <a:t>Filter Results</a:t>
            </a:r>
          </a:p>
          <a:p>
            <a:pPr algn="ctr"/>
            <a:r>
              <a:rPr lang="en-US" sz="1200" dirty="0">
                <a:latin typeface="Helvetica" pitchFamily="2" charset="0"/>
              </a:rPr>
              <a:t>FDR threshold?</a:t>
            </a:r>
          </a:p>
        </p:txBody>
      </p:sp>
      <p:sp>
        <p:nvSpPr>
          <p:cNvPr id="10" name="Rectangle 9">
            <a:extLst>
              <a:ext uri="{FF2B5EF4-FFF2-40B4-BE49-F238E27FC236}">
                <a16:creationId xmlns:a16="http://schemas.microsoft.com/office/drawing/2014/main" id="{81CFB3A4-8B73-AB13-BD26-50004050037D}"/>
              </a:ext>
            </a:extLst>
          </p:cNvPr>
          <p:cNvSpPr/>
          <p:nvPr/>
        </p:nvSpPr>
        <p:spPr>
          <a:xfrm>
            <a:off x="4787152" y="3966883"/>
            <a:ext cx="2326342" cy="921124"/>
          </a:xfrm>
          <a:prstGeom prst="rect">
            <a:avLst/>
          </a:prstGeom>
          <a:solidFill>
            <a:schemeClr val="accent5">
              <a:lumMod val="75000"/>
              <a:alpha val="71891"/>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latin typeface="Helvetica" pitchFamily="2" charset="0"/>
              </a:rPr>
              <a:t>Explore Leading Edge</a:t>
            </a:r>
          </a:p>
          <a:p>
            <a:pPr algn="ctr"/>
            <a:r>
              <a:rPr lang="en-US" sz="1200" dirty="0">
                <a:latin typeface="Helvetica" pitchFamily="2" charset="0"/>
              </a:rPr>
              <a:t>What genes drive each pathway’s enrichment</a:t>
            </a:r>
          </a:p>
        </p:txBody>
      </p:sp>
      <p:sp>
        <p:nvSpPr>
          <p:cNvPr id="12" name="Rectangle 11">
            <a:extLst>
              <a:ext uri="{FF2B5EF4-FFF2-40B4-BE49-F238E27FC236}">
                <a16:creationId xmlns:a16="http://schemas.microsoft.com/office/drawing/2014/main" id="{1FF83FB1-74CC-4735-37D0-ECD8F5B08676}"/>
              </a:ext>
            </a:extLst>
          </p:cNvPr>
          <p:cNvSpPr/>
          <p:nvPr/>
        </p:nvSpPr>
        <p:spPr>
          <a:xfrm>
            <a:off x="8048063" y="3966883"/>
            <a:ext cx="2326342" cy="921124"/>
          </a:xfrm>
          <a:prstGeom prst="rect">
            <a:avLst/>
          </a:prstGeom>
          <a:solidFill>
            <a:schemeClr val="accent5">
              <a:lumMod val="75000"/>
              <a:alpha val="71891"/>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latin typeface="Helvetica" pitchFamily="2" charset="0"/>
              </a:rPr>
              <a:t>Visualization</a:t>
            </a:r>
          </a:p>
        </p:txBody>
      </p:sp>
      <p:cxnSp>
        <p:nvCxnSpPr>
          <p:cNvPr id="14" name="Straight Arrow Connector 13">
            <a:extLst>
              <a:ext uri="{FF2B5EF4-FFF2-40B4-BE49-F238E27FC236}">
                <a16:creationId xmlns:a16="http://schemas.microsoft.com/office/drawing/2014/main" id="{C2C3EEB2-4E98-AE9B-EA04-2A143AF31F20}"/>
              </a:ext>
            </a:extLst>
          </p:cNvPr>
          <p:cNvCxnSpPr>
            <a:cxnSpLocks/>
            <a:stCxn id="4" idx="3"/>
            <a:endCxn id="6" idx="1"/>
          </p:cNvCxnSpPr>
          <p:nvPr/>
        </p:nvCxnSpPr>
        <p:spPr>
          <a:xfrm>
            <a:off x="3852583" y="2565027"/>
            <a:ext cx="934569"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8C1F7B-6559-7552-7ABF-C19FB129B51D}"/>
              </a:ext>
            </a:extLst>
          </p:cNvPr>
          <p:cNvCxnSpPr>
            <a:cxnSpLocks/>
            <a:stCxn id="6" idx="3"/>
            <a:endCxn id="7" idx="1"/>
          </p:cNvCxnSpPr>
          <p:nvPr/>
        </p:nvCxnSpPr>
        <p:spPr>
          <a:xfrm>
            <a:off x="7113494" y="2565027"/>
            <a:ext cx="934569"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F16FEF1-FE74-B71E-21AA-F1015C3059C0}"/>
              </a:ext>
            </a:extLst>
          </p:cNvPr>
          <p:cNvCxnSpPr>
            <a:cxnSpLocks/>
          </p:cNvCxnSpPr>
          <p:nvPr/>
        </p:nvCxnSpPr>
        <p:spPr>
          <a:xfrm>
            <a:off x="7101167" y="4421843"/>
            <a:ext cx="934569"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59C9CA34-CCAE-F2C4-10F9-564BDB7D48CD}"/>
              </a:ext>
            </a:extLst>
          </p:cNvPr>
          <p:cNvCxnSpPr>
            <a:stCxn id="7" idx="2"/>
            <a:endCxn id="9" idx="0"/>
          </p:cNvCxnSpPr>
          <p:nvPr/>
        </p:nvCxnSpPr>
        <p:spPr>
          <a:xfrm rot="5400000">
            <a:off x="5479676" y="235325"/>
            <a:ext cx="941294" cy="6521822"/>
          </a:xfrm>
          <a:prstGeom prst="bentConnector3">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A2A1F7B9-58FB-9D24-D86D-3C98D225853A}"/>
              </a:ext>
            </a:extLst>
          </p:cNvPr>
          <p:cNvCxnSpPr>
            <a:cxnSpLocks/>
          </p:cNvCxnSpPr>
          <p:nvPr/>
        </p:nvCxnSpPr>
        <p:spPr>
          <a:xfrm>
            <a:off x="3852583" y="4426550"/>
            <a:ext cx="934569"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850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1D79-037A-3FF8-3405-C39605C6CA04}"/>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3AF3BBDD-DF49-B06B-18FD-8A521FCC27CA}"/>
              </a:ext>
            </a:extLst>
          </p:cNvPr>
          <p:cNvSpPr>
            <a:spLocks noGrp="1"/>
          </p:cNvSpPr>
          <p:nvPr>
            <p:ph type="body" idx="1"/>
          </p:nvPr>
        </p:nvSpPr>
        <p:spPr>
          <a:xfrm>
            <a:off x="838200" y="1825625"/>
            <a:ext cx="10515600" cy="3358216"/>
          </a:xfrm>
        </p:spPr>
        <p:txBody>
          <a:bodyPr>
            <a:normAutofit fontScale="92500" lnSpcReduction="20000"/>
          </a:bodyPr>
          <a:lstStyle/>
          <a:p>
            <a:r>
              <a:rPr lang="en-US" dirty="0">
                <a:solidFill>
                  <a:schemeClr val="accent5">
                    <a:lumMod val="75000"/>
                  </a:schemeClr>
                </a:solidFill>
              </a:rPr>
              <a:t>Functional Class Scoring </a:t>
            </a:r>
            <a:r>
              <a:rPr lang="en-US" dirty="0"/>
              <a:t>methods </a:t>
            </a:r>
            <a:r>
              <a:rPr lang="en-CA" dirty="0"/>
              <a:t>are appropriate for ranked gene lists</a:t>
            </a:r>
          </a:p>
          <a:p>
            <a:pPr lvl="1"/>
            <a:r>
              <a:rPr lang="en-US" dirty="0"/>
              <a:t>Uses ALL genes, not just significant ones (no arbitrary threshold)</a:t>
            </a:r>
          </a:p>
          <a:p>
            <a:pPr lvl="1"/>
            <a:r>
              <a:rPr lang="en-US" dirty="0"/>
              <a:t>GSEA is the most commonly used tool</a:t>
            </a:r>
          </a:p>
          <a:p>
            <a:r>
              <a:rPr lang="en-US" dirty="0"/>
              <a:t>GSEA detects coordinated changes in gene sets</a:t>
            </a:r>
          </a:p>
          <a:p>
            <a:r>
              <a:rPr lang="en-US" dirty="0"/>
              <a:t>Enrichment Score reflects clustering at list extremes</a:t>
            </a:r>
          </a:p>
          <a:p>
            <a:pPr lvl="1"/>
            <a:r>
              <a:rPr lang="en-US" dirty="0"/>
              <a:t>NES allows comparison across gene sets of different sizes</a:t>
            </a:r>
          </a:p>
          <a:p>
            <a:r>
              <a:rPr lang="en-US" dirty="0"/>
              <a:t>Leading edge genes drive the enrichment signal</a:t>
            </a:r>
          </a:p>
          <a:p>
            <a:endParaRPr lang="en-US" dirty="0"/>
          </a:p>
          <a:p>
            <a:endParaRPr lang="en-US" dirty="0"/>
          </a:p>
          <a:p>
            <a:endParaRPr lang="en-US" dirty="0"/>
          </a:p>
        </p:txBody>
      </p:sp>
    </p:spTree>
    <p:extLst>
      <p:ext uri="{BB962C8B-B14F-4D97-AF65-F5344CB8AC3E}">
        <p14:creationId xmlns:p14="http://schemas.microsoft.com/office/powerpoint/2010/main" val="59820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1477-C261-745F-C224-C8137F223A3B}"/>
              </a:ext>
            </a:extLst>
          </p:cNvPr>
          <p:cNvSpPr>
            <a:spLocks noGrp="1"/>
          </p:cNvSpPr>
          <p:nvPr>
            <p:ph type="title"/>
          </p:nvPr>
        </p:nvSpPr>
        <p:spPr/>
        <p:txBody>
          <a:bodyPr/>
          <a:lstStyle/>
          <a:p>
            <a:r>
              <a:rPr lang="en-US" dirty="0"/>
              <a:t>Some other ranked list methods</a:t>
            </a:r>
          </a:p>
        </p:txBody>
      </p:sp>
      <p:graphicFrame>
        <p:nvGraphicFramePr>
          <p:cNvPr id="4" name="Table 3">
            <a:extLst>
              <a:ext uri="{FF2B5EF4-FFF2-40B4-BE49-F238E27FC236}">
                <a16:creationId xmlns:a16="http://schemas.microsoft.com/office/drawing/2014/main" id="{0D664D39-9B48-2B48-A243-E1F786A89F3B}"/>
              </a:ext>
            </a:extLst>
          </p:cNvPr>
          <p:cNvGraphicFramePr>
            <a:graphicFrameLocks noGrp="1"/>
          </p:cNvGraphicFramePr>
          <p:nvPr>
            <p:extLst>
              <p:ext uri="{D42A27DB-BD31-4B8C-83A1-F6EECF244321}">
                <p14:modId xmlns:p14="http://schemas.microsoft.com/office/powerpoint/2010/main" val="3734307513"/>
              </p:ext>
            </p:extLst>
          </p:nvPr>
        </p:nvGraphicFramePr>
        <p:xfrm>
          <a:off x="1053277" y="2297853"/>
          <a:ext cx="10085445" cy="2062480"/>
        </p:xfrm>
        <a:graphic>
          <a:graphicData uri="http://schemas.openxmlformats.org/drawingml/2006/table">
            <a:tbl>
              <a:tblPr firstRow="1" bandRow="1">
                <a:tableStyleId>{5FD0F851-EC5A-4D38-B0AD-8093EC10F338}</a:tableStyleId>
              </a:tblPr>
              <a:tblGrid>
                <a:gridCol w="1266613">
                  <a:extLst>
                    <a:ext uri="{9D8B030D-6E8A-4147-A177-3AD203B41FA5}">
                      <a16:colId xmlns:a16="http://schemas.microsoft.com/office/drawing/2014/main" val="2373912310"/>
                    </a:ext>
                  </a:extLst>
                </a:gridCol>
                <a:gridCol w="4022095">
                  <a:extLst>
                    <a:ext uri="{9D8B030D-6E8A-4147-A177-3AD203B41FA5}">
                      <a16:colId xmlns:a16="http://schemas.microsoft.com/office/drawing/2014/main" val="534499994"/>
                    </a:ext>
                  </a:extLst>
                </a:gridCol>
                <a:gridCol w="4796737">
                  <a:extLst>
                    <a:ext uri="{9D8B030D-6E8A-4147-A177-3AD203B41FA5}">
                      <a16:colId xmlns:a16="http://schemas.microsoft.com/office/drawing/2014/main" val="2989579464"/>
                    </a:ext>
                  </a:extLst>
                </a:gridCol>
              </a:tblGrid>
              <a:tr h="370840">
                <a:tc>
                  <a:txBody>
                    <a:bodyPr/>
                    <a:lstStyle/>
                    <a:p>
                      <a:r>
                        <a:rPr lang="en-US" sz="1600" dirty="0">
                          <a:latin typeface="Helvetica" pitchFamily="2" charset="0"/>
                        </a:rPr>
                        <a:t>Method</a:t>
                      </a:r>
                    </a:p>
                  </a:txBody>
                  <a:tcPr/>
                </a:tc>
                <a:tc>
                  <a:txBody>
                    <a:bodyPr/>
                    <a:lstStyle/>
                    <a:p>
                      <a:r>
                        <a:rPr lang="en-US" sz="1600" dirty="0">
                          <a:latin typeface="Helvetica" pitchFamily="2" charset="0"/>
                        </a:rPr>
                        <a:t>Algorithm</a:t>
                      </a:r>
                    </a:p>
                  </a:txBody>
                  <a:tcPr/>
                </a:tc>
                <a:tc>
                  <a:txBody>
                    <a:bodyPr/>
                    <a:lstStyle/>
                    <a:p>
                      <a:r>
                        <a:rPr lang="en-US" sz="1600" dirty="0">
                          <a:latin typeface="Helvetica" pitchFamily="2" charset="0"/>
                        </a:rPr>
                        <a:t>Key features</a:t>
                      </a:r>
                    </a:p>
                  </a:txBody>
                  <a:tcPr/>
                </a:tc>
                <a:extLst>
                  <a:ext uri="{0D108BD9-81ED-4DB2-BD59-A6C34878D82A}">
                    <a16:rowId xmlns:a16="http://schemas.microsoft.com/office/drawing/2014/main" val="1829125991"/>
                  </a:ext>
                </a:extLst>
              </a:tr>
              <a:tr h="370840">
                <a:tc>
                  <a:txBody>
                    <a:bodyPr/>
                    <a:lstStyle/>
                    <a:p>
                      <a:r>
                        <a:rPr lang="en-US" sz="1600" dirty="0">
                          <a:latin typeface="Helvetica" pitchFamily="2" charset="0"/>
                        </a:rPr>
                        <a:t>GSAV</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Gene set variation analysis</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Per-sample enrichment scores; good for clustering</a:t>
                      </a:r>
                      <a:endParaRPr lang="en-US" sz="1600" dirty="0">
                        <a:latin typeface="Helvetica" pitchFamily="2" charset="0"/>
                      </a:endParaRPr>
                    </a:p>
                  </a:txBody>
                  <a:tcPr/>
                </a:tc>
                <a:extLst>
                  <a:ext uri="{0D108BD9-81ED-4DB2-BD59-A6C34878D82A}">
                    <a16:rowId xmlns:a16="http://schemas.microsoft.com/office/drawing/2014/main" val="1346066957"/>
                  </a:ext>
                </a:extLst>
              </a:tr>
              <a:tr h="370840">
                <a:tc>
                  <a:txBody>
                    <a:bodyPr/>
                    <a:lstStyle/>
                    <a:p>
                      <a:r>
                        <a:rPr lang="en-US" sz="1600" dirty="0" err="1">
                          <a:latin typeface="Helvetica" pitchFamily="2" charset="0"/>
                        </a:rPr>
                        <a:t>ssGSEA</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cs typeface="Calibri" pitchFamily="34" charset="-120"/>
                        </a:rPr>
                        <a:t>Single-sample GSEA</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Variant of GSEA that scores each sample individually</a:t>
                      </a:r>
                      <a:endParaRPr lang="en-US" sz="1600" dirty="0">
                        <a:latin typeface="Helvetica" pitchFamily="2" charset="0"/>
                      </a:endParaRPr>
                    </a:p>
                  </a:txBody>
                  <a:tcPr/>
                </a:tc>
                <a:extLst>
                  <a:ext uri="{0D108BD9-81ED-4DB2-BD59-A6C34878D82A}">
                    <a16:rowId xmlns:a16="http://schemas.microsoft.com/office/drawing/2014/main" val="2916648097"/>
                  </a:ext>
                </a:extLst>
              </a:tr>
              <a:tr h="370840">
                <a:tc>
                  <a:txBody>
                    <a:bodyPr/>
                    <a:lstStyle/>
                    <a:p>
                      <a:r>
                        <a:rPr lang="en-US" sz="1600" dirty="0">
                          <a:latin typeface="Helvetica" pitchFamily="2" charset="0"/>
                        </a:rPr>
                        <a:t>CAMERA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2D3748"/>
                          </a:solidFill>
                          <a:latin typeface="Helvetica" pitchFamily="2" charset="0"/>
                          <a:ea typeface="Calibri" pitchFamily="34" charset="-122"/>
                          <a:cs typeface="Calibri" pitchFamily="34" charset="-120"/>
                        </a:rPr>
                        <a:t>Correlation-adjusted mean rank</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dirty="0"/>
                        <a:t>Accounts for inter-gene correlation; parametric</a:t>
                      </a:r>
                      <a:endParaRPr lang="en-US" sz="1600" dirty="0">
                        <a:latin typeface="Helvetica" pitchFamily="2" charset="0"/>
                      </a:endParaRPr>
                    </a:p>
                  </a:txBody>
                  <a:tcPr/>
                </a:tc>
                <a:extLst>
                  <a:ext uri="{0D108BD9-81ED-4DB2-BD59-A6C34878D82A}">
                    <a16:rowId xmlns:a16="http://schemas.microsoft.com/office/drawing/2014/main" val="162069641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dirty="0"/>
                        <a:t>GAGE</a:t>
                      </a:r>
                      <a:endParaRPr lang="en-US" sz="1600" b="0" i="0" u="none" strike="noStrike" cap="none" dirty="0">
                        <a:solidFill>
                          <a:schemeClr val="dk1"/>
                        </a:solidFill>
                        <a:latin typeface="Helvetica" pitchFamily="2" charset="0"/>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dirty="0"/>
                        <a:t>Generally Applicable Gene-set Enrichment</a:t>
                      </a:r>
                      <a:endParaRPr lang="en-US" sz="16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dirty="0"/>
                        <a:t>Two-sample t-test on gene sets; directional</a:t>
                      </a:r>
                      <a:endParaRPr lang="en-US" sz="1600" dirty="0">
                        <a:latin typeface="Helvetica" pitchFamily="2" charset="0"/>
                      </a:endParaRPr>
                    </a:p>
                  </a:txBody>
                  <a:tcPr/>
                </a:tc>
                <a:extLst>
                  <a:ext uri="{0D108BD9-81ED-4DB2-BD59-A6C34878D82A}">
                    <a16:rowId xmlns:a16="http://schemas.microsoft.com/office/drawing/2014/main" val="3949459820"/>
                  </a:ext>
                </a:extLst>
              </a:tr>
            </a:tbl>
          </a:graphicData>
        </a:graphic>
      </p:graphicFrame>
    </p:spTree>
    <p:extLst>
      <p:ext uri="{BB962C8B-B14F-4D97-AF65-F5344CB8AC3E}">
        <p14:creationId xmlns:p14="http://schemas.microsoft.com/office/powerpoint/2010/main" val="2057232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1B458-F989-8E75-0BC7-6CC2AB033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54079-97A2-A71B-EBA4-2CCC4C0CDC6F}"/>
              </a:ext>
            </a:extLst>
          </p:cNvPr>
          <p:cNvSpPr>
            <a:spLocks noGrp="1"/>
          </p:cNvSpPr>
          <p:nvPr>
            <p:ph type="title"/>
          </p:nvPr>
        </p:nvSpPr>
        <p:spPr/>
        <p:txBody>
          <a:bodyPr/>
          <a:lstStyle/>
          <a:p>
            <a:r>
              <a:rPr lang="en-US" dirty="0"/>
              <a:t>Time to try it!</a:t>
            </a:r>
          </a:p>
        </p:txBody>
      </p:sp>
      <p:sp>
        <p:nvSpPr>
          <p:cNvPr id="3" name="Text Placeholder 2">
            <a:extLst>
              <a:ext uri="{FF2B5EF4-FFF2-40B4-BE49-F238E27FC236}">
                <a16:creationId xmlns:a16="http://schemas.microsoft.com/office/drawing/2014/main" id="{75C2FC7B-939B-76D6-B931-225DB474B640}"/>
              </a:ext>
            </a:extLst>
          </p:cNvPr>
          <p:cNvSpPr>
            <a:spLocks noGrp="1"/>
          </p:cNvSpPr>
          <p:nvPr>
            <p:ph type="body" idx="1"/>
          </p:nvPr>
        </p:nvSpPr>
        <p:spPr/>
        <p:txBody>
          <a:bodyPr>
            <a:normAutofit/>
          </a:bodyPr>
          <a:lstStyle/>
          <a:p>
            <a:r>
              <a:rPr lang="en-US" dirty="0"/>
              <a:t>Download the lab materials:</a:t>
            </a:r>
          </a:p>
          <a:p>
            <a:pPr lvl="1"/>
            <a:r>
              <a:rPr lang="en-US" sz="2200" dirty="0">
                <a:hlinkClick r:id="rId2"/>
              </a:rPr>
              <a:t>https://bioinformaticsdotca.github.io/PNA_CalSask-2605/module-2.html</a:t>
            </a:r>
            <a:endParaRPr lang="en-US" sz="2200" dirty="0"/>
          </a:p>
          <a:p>
            <a:pPr lvl="1"/>
            <a:r>
              <a:rPr lang="en-US" dirty="0"/>
              <a:t>Module 2c: Lab protocol pdf</a:t>
            </a:r>
          </a:p>
          <a:p>
            <a:pPr lvl="2"/>
            <a:r>
              <a:rPr lang="en-US" dirty="0"/>
              <a:t>You can use our input .</a:t>
            </a:r>
            <a:r>
              <a:rPr lang="en-US" dirty="0" err="1"/>
              <a:t>rnk</a:t>
            </a:r>
            <a:r>
              <a:rPr lang="en-US" dirty="0"/>
              <a:t> or use the one you generated in Lab 2a</a:t>
            </a:r>
          </a:p>
          <a:p>
            <a:r>
              <a:rPr lang="en-US" dirty="0"/>
              <a:t>You’ll need to register and download GSEA</a:t>
            </a:r>
          </a:p>
          <a:p>
            <a:pPr lvl="1"/>
            <a:endParaRPr lang="en-US" dirty="0"/>
          </a:p>
        </p:txBody>
      </p:sp>
    </p:spTree>
    <p:extLst>
      <p:ext uri="{BB962C8B-B14F-4D97-AF65-F5344CB8AC3E}">
        <p14:creationId xmlns:p14="http://schemas.microsoft.com/office/powerpoint/2010/main" val="932535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0934-B455-E308-C37C-3237D666DA61}"/>
              </a:ext>
            </a:extLst>
          </p:cNvPr>
          <p:cNvSpPr>
            <a:spLocks noGrp="1"/>
          </p:cNvSpPr>
          <p:nvPr>
            <p:ph type="title"/>
          </p:nvPr>
        </p:nvSpPr>
        <p:spPr/>
        <p:txBody>
          <a:bodyPr/>
          <a:lstStyle/>
          <a:p>
            <a:r>
              <a:rPr lang="en-US" dirty="0"/>
              <a:t>Prep for Lab</a:t>
            </a:r>
          </a:p>
        </p:txBody>
      </p:sp>
      <p:sp>
        <p:nvSpPr>
          <p:cNvPr id="3" name="Text Placeholder 2">
            <a:extLst>
              <a:ext uri="{FF2B5EF4-FFF2-40B4-BE49-F238E27FC236}">
                <a16:creationId xmlns:a16="http://schemas.microsoft.com/office/drawing/2014/main" id="{06FE472C-7C7B-B24D-6047-1445C583DAFB}"/>
              </a:ext>
            </a:extLst>
          </p:cNvPr>
          <p:cNvSpPr>
            <a:spLocks noGrp="1"/>
          </p:cNvSpPr>
          <p:nvPr>
            <p:ph type="body" idx="1"/>
          </p:nvPr>
        </p:nvSpPr>
        <p:spPr>
          <a:xfrm>
            <a:off x="114300" y="1690688"/>
            <a:ext cx="4343400" cy="4351338"/>
          </a:xfrm>
        </p:spPr>
        <p:txBody>
          <a:bodyPr>
            <a:normAutofit fontScale="92500" lnSpcReduction="10000"/>
          </a:bodyPr>
          <a:lstStyle/>
          <a:p>
            <a:r>
              <a:rPr lang="en-US" dirty="0"/>
              <a:t>Go to </a:t>
            </a:r>
            <a:r>
              <a:rPr lang="en-US" sz="2600" dirty="0">
                <a:hlinkClick r:id="rId2"/>
              </a:rPr>
              <a:t>https://www.gsea-msigdb.org</a:t>
            </a:r>
            <a:r>
              <a:rPr lang="en-US" sz="2600" dirty="0"/>
              <a:t> </a:t>
            </a:r>
          </a:p>
          <a:p>
            <a:pPr lvl="1"/>
            <a:r>
              <a:rPr lang="en-US" dirty="0"/>
              <a:t>Register to download </a:t>
            </a:r>
          </a:p>
          <a:p>
            <a:pPr lvl="1"/>
            <a:r>
              <a:rPr lang="en-US" dirty="0"/>
              <a:t>Then Download </a:t>
            </a:r>
          </a:p>
          <a:p>
            <a:r>
              <a:rPr lang="en-US" dirty="0"/>
              <a:t>Go to </a:t>
            </a:r>
            <a:r>
              <a:rPr lang="en-US" sz="2400" dirty="0">
                <a:hlinkClick r:id="rId3"/>
              </a:rPr>
              <a:t>https://download.baderlab.org/EM_Genesets/current_release/Human/symbol/</a:t>
            </a:r>
            <a:r>
              <a:rPr lang="en-US" sz="2400" dirty="0"/>
              <a:t> </a:t>
            </a:r>
          </a:p>
          <a:p>
            <a:pPr lvl="1"/>
            <a:r>
              <a:rPr lang="en-US" sz="2000" dirty="0"/>
              <a:t>Download the </a:t>
            </a:r>
            <a:r>
              <a:rPr lang="en-US" sz="2000" dirty="0" err="1"/>
              <a:t>geneset</a:t>
            </a:r>
            <a:r>
              <a:rPr lang="en-US" sz="2000" dirty="0"/>
              <a:t> </a:t>
            </a:r>
            <a:r>
              <a:rPr lang="en-CA" sz="2200" dirty="0">
                <a:hlinkClick r:id="rId4"/>
              </a:rPr>
              <a:t>Human_GOBP_AllPathways_noPFOCR_no_GO_iea_May_01_2026_symbol.gmt</a:t>
            </a:r>
            <a:r>
              <a:rPr lang="en-CA" sz="2200" dirty="0"/>
              <a:t> </a:t>
            </a:r>
          </a:p>
          <a:p>
            <a:pPr lvl="1"/>
            <a:endParaRPr lang="en-US" sz="2000" dirty="0"/>
          </a:p>
        </p:txBody>
      </p:sp>
      <p:pic>
        <p:nvPicPr>
          <p:cNvPr id="4" name="Picture 3">
            <a:extLst>
              <a:ext uri="{FF2B5EF4-FFF2-40B4-BE49-F238E27FC236}">
                <a16:creationId xmlns:a16="http://schemas.microsoft.com/office/drawing/2014/main" id="{2FA0B9A4-D0DB-59A4-221F-E52C6C00DADE}"/>
              </a:ext>
            </a:extLst>
          </p:cNvPr>
          <p:cNvPicPr>
            <a:picLocks noChangeAspect="1"/>
          </p:cNvPicPr>
          <p:nvPr/>
        </p:nvPicPr>
        <p:blipFill>
          <a:blip r:embed="rId5"/>
          <a:stretch>
            <a:fillRect/>
          </a:stretch>
        </p:blipFill>
        <p:spPr>
          <a:xfrm>
            <a:off x="4660900" y="1308152"/>
            <a:ext cx="7416800" cy="4419495"/>
          </a:xfrm>
          <a:prstGeom prst="rect">
            <a:avLst/>
          </a:prstGeom>
        </p:spPr>
      </p:pic>
      <p:sp>
        <p:nvSpPr>
          <p:cNvPr id="5" name="Rectangle 4">
            <a:extLst>
              <a:ext uri="{FF2B5EF4-FFF2-40B4-BE49-F238E27FC236}">
                <a16:creationId xmlns:a16="http://schemas.microsoft.com/office/drawing/2014/main" id="{2F91A47E-08DD-4661-39D4-62E06EBB7910}"/>
              </a:ext>
            </a:extLst>
          </p:cNvPr>
          <p:cNvSpPr/>
          <p:nvPr/>
        </p:nvSpPr>
        <p:spPr>
          <a:xfrm>
            <a:off x="8785013" y="5134186"/>
            <a:ext cx="413174" cy="18288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C122228-7506-1ED8-A5BC-E5231EAE6826}"/>
              </a:ext>
            </a:extLst>
          </p:cNvPr>
          <p:cNvSpPr/>
          <p:nvPr/>
        </p:nvSpPr>
        <p:spPr>
          <a:xfrm>
            <a:off x="5079998" y="3759201"/>
            <a:ext cx="589281" cy="232304"/>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F50973F3-7656-3EEA-C991-63AFB2B82302}"/>
              </a:ext>
            </a:extLst>
          </p:cNvPr>
          <p:cNvCxnSpPr/>
          <p:nvPr/>
        </p:nvCxnSpPr>
        <p:spPr>
          <a:xfrm>
            <a:off x="4016587" y="3061547"/>
            <a:ext cx="4768426" cy="2072639"/>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7CD11F6-FBD7-7D53-A0A3-49BE7B047E0F}"/>
              </a:ext>
            </a:extLst>
          </p:cNvPr>
          <p:cNvCxnSpPr>
            <a:cxnSpLocks/>
          </p:cNvCxnSpPr>
          <p:nvPr/>
        </p:nvCxnSpPr>
        <p:spPr>
          <a:xfrm>
            <a:off x="3220720" y="3386988"/>
            <a:ext cx="1859278" cy="488365"/>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80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ctrTitle"/>
          </p:nvPr>
        </p:nvSpPr>
        <p:spPr>
          <a:xfrm>
            <a:off x="640492" y="2250180"/>
            <a:ext cx="7094838" cy="102654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Helvetica Neue Light"/>
              <a:buNone/>
            </a:pPr>
            <a:r>
              <a:rPr lang="en-US" b="1" dirty="0"/>
              <a:t>Module 2c: Ranked Gene Lists</a:t>
            </a:r>
            <a:endParaRPr dirty="0"/>
          </a:p>
        </p:txBody>
      </p:sp>
      <p:pic>
        <p:nvPicPr>
          <p:cNvPr id="85" name="Google Shape;85;p3" title="Copy of PNA-icon.png"/>
          <p:cNvPicPr preferRelativeResize="0"/>
          <p:nvPr/>
        </p:nvPicPr>
        <p:blipFill>
          <a:blip r:embed="rId3">
            <a:alphaModFix/>
          </a:blip>
          <a:stretch>
            <a:fillRect/>
          </a:stretch>
        </p:blipFill>
        <p:spPr>
          <a:xfrm>
            <a:off x="9166649" y="485438"/>
            <a:ext cx="2547549" cy="2561306"/>
          </a:xfrm>
          <a:prstGeom prst="rect">
            <a:avLst/>
          </a:prstGeom>
          <a:noFill/>
          <a:ln>
            <a:noFill/>
          </a:ln>
        </p:spPr>
      </p:pic>
      <p:sp>
        <p:nvSpPr>
          <p:cNvPr id="86" name="Google Shape;86;p3"/>
          <p:cNvSpPr txBox="1">
            <a:spLocks noGrp="1"/>
          </p:cNvSpPr>
          <p:nvPr>
            <p:ph type="subTitle" idx="1"/>
          </p:nvPr>
        </p:nvSpPr>
        <p:spPr>
          <a:xfrm>
            <a:off x="1782641" y="3276720"/>
            <a:ext cx="4810539" cy="16557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2400"/>
              <a:buNone/>
            </a:pPr>
            <a:r>
              <a:rPr lang="en-US" dirty="0"/>
              <a:t>Constance Li</a:t>
            </a:r>
            <a:endParaRPr dirty="0"/>
          </a:p>
          <a:p>
            <a:pPr marL="0" lvl="0" indent="0" algn="ctr" rtl="0">
              <a:lnSpc>
                <a:spcPct val="100000"/>
              </a:lnSpc>
              <a:spcBef>
                <a:spcPts val="1000"/>
              </a:spcBef>
              <a:spcAft>
                <a:spcPts val="0"/>
              </a:spcAft>
              <a:buClr>
                <a:schemeClr val="lt1"/>
              </a:buClr>
              <a:buSzPts val="2400"/>
              <a:buNone/>
            </a:pPr>
            <a:r>
              <a:rPr lang="en-US" dirty="0"/>
              <a:t>Pathway and Network Analysis</a:t>
            </a:r>
            <a:endParaRPr dirty="0"/>
          </a:p>
          <a:p>
            <a:pPr marL="0" lvl="0" indent="0" algn="ctr" rtl="0">
              <a:lnSpc>
                <a:spcPct val="100000"/>
              </a:lnSpc>
              <a:spcBef>
                <a:spcPts val="1000"/>
              </a:spcBef>
              <a:spcAft>
                <a:spcPts val="0"/>
              </a:spcAft>
              <a:buClr>
                <a:schemeClr val="lt1"/>
              </a:buClr>
              <a:buSzPts val="2400"/>
              <a:buNone/>
            </a:pPr>
            <a:r>
              <a:rPr lang="en-US" dirty="0"/>
              <a:t>May 12, 2026</a:t>
            </a:r>
            <a:endParaRPr dirty="0"/>
          </a:p>
        </p:txBody>
      </p:sp>
      <p:pic>
        <p:nvPicPr>
          <p:cNvPr id="2" name="Picture 1">
            <a:extLst>
              <a:ext uri="{FF2B5EF4-FFF2-40B4-BE49-F238E27FC236}">
                <a16:creationId xmlns:a16="http://schemas.microsoft.com/office/drawing/2014/main" id="{73D79430-1CEF-715A-1610-DC1A32605EB9}"/>
              </a:ext>
            </a:extLst>
          </p:cNvPr>
          <p:cNvPicPr>
            <a:picLocks noChangeAspect="1"/>
          </p:cNvPicPr>
          <p:nvPr/>
        </p:nvPicPr>
        <p:blipFill>
          <a:blip r:embed="rId4" cstate="print">
            <a:extLst>
              <a:ext uri="{28A0092B-C50C-407E-A947-70E740481C1C}">
                <a14:useLocalDpi xmlns:a14="http://schemas.microsoft.com/office/drawing/2010/main" val="0"/>
              </a:ext>
            </a:extLst>
          </a:blip>
          <a:srcRect l="49903"/>
          <a:stretch>
            <a:fillRect/>
          </a:stretch>
        </p:blipFill>
        <p:spPr>
          <a:xfrm>
            <a:off x="9079243" y="3657600"/>
            <a:ext cx="2292618" cy="1047454"/>
          </a:xfrm>
          <a:prstGeom prst="rect">
            <a:avLst/>
          </a:prstGeom>
          <a:ln>
            <a:noFill/>
          </a:ln>
        </p:spPr>
      </p:pic>
      <p:pic>
        <p:nvPicPr>
          <p:cNvPr id="1026" name="Picture 2">
            <a:extLst>
              <a:ext uri="{FF2B5EF4-FFF2-40B4-BE49-F238E27FC236}">
                <a16:creationId xmlns:a16="http://schemas.microsoft.com/office/drawing/2014/main" id="{7313683A-5F05-61C7-38AF-93B2006543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4421" y="4614648"/>
            <a:ext cx="3269876" cy="6356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39A4-8E08-2D01-E508-7453A5D44100}"/>
              </a:ext>
            </a:extLst>
          </p:cNvPr>
          <p:cNvSpPr>
            <a:spLocks noGrp="1"/>
          </p:cNvSpPr>
          <p:nvPr>
            <p:ph type="title"/>
          </p:nvPr>
        </p:nvSpPr>
        <p:spPr/>
        <p:txBody>
          <a:bodyPr>
            <a:normAutofit/>
          </a:bodyPr>
          <a:lstStyle/>
          <a:p>
            <a:r>
              <a:rPr lang="en-US" sz="4300" dirty="0"/>
              <a:t>GSEA Lab: Continue our PAAD exploration</a:t>
            </a:r>
          </a:p>
        </p:txBody>
      </p:sp>
      <p:pic>
        <p:nvPicPr>
          <p:cNvPr id="5" name="Picture 4">
            <a:extLst>
              <a:ext uri="{FF2B5EF4-FFF2-40B4-BE49-F238E27FC236}">
                <a16:creationId xmlns:a16="http://schemas.microsoft.com/office/drawing/2014/main" id="{6E3B8FA4-3A2D-4D80-2928-46D613340527}"/>
              </a:ext>
            </a:extLst>
          </p:cNvPr>
          <p:cNvPicPr>
            <a:picLocks noChangeAspect="1"/>
          </p:cNvPicPr>
          <p:nvPr/>
        </p:nvPicPr>
        <p:blipFill>
          <a:blip r:embed="rId2"/>
          <a:stretch>
            <a:fillRect/>
          </a:stretch>
        </p:blipFill>
        <p:spPr>
          <a:xfrm>
            <a:off x="598395" y="2023531"/>
            <a:ext cx="3985932" cy="3996074"/>
          </a:xfrm>
          <a:prstGeom prst="rect">
            <a:avLst/>
          </a:prstGeom>
        </p:spPr>
      </p:pic>
      <p:pic>
        <p:nvPicPr>
          <p:cNvPr id="6" name="Picture 5">
            <a:extLst>
              <a:ext uri="{FF2B5EF4-FFF2-40B4-BE49-F238E27FC236}">
                <a16:creationId xmlns:a16="http://schemas.microsoft.com/office/drawing/2014/main" id="{1C29BC34-7EE3-D919-673D-2E7628BB1BD5}"/>
              </a:ext>
            </a:extLst>
          </p:cNvPr>
          <p:cNvPicPr>
            <a:picLocks noChangeAspect="1"/>
          </p:cNvPicPr>
          <p:nvPr/>
        </p:nvPicPr>
        <p:blipFill>
          <a:blip r:embed="rId3"/>
          <a:stretch>
            <a:fillRect/>
          </a:stretch>
        </p:blipFill>
        <p:spPr>
          <a:xfrm>
            <a:off x="4584327" y="2318699"/>
            <a:ext cx="621669" cy="1467546"/>
          </a:xfrm>
          <a:prstGeom prst="rect">
            <a:avLst/>
          </a:prstGeom>
        </p:spPr>
      </p:pic>
      <p:pic>
        <p:nvPicPr>
          <p:cNvPr id="7" name="Picture 6">
            <a:extLst>
              <a:ext uri="{FF2B5EF4-FFF2-40B4-BE49-F238E27FC236}">
                <a16:creationId xmlns:a16="http://schemas.microsoft.com/office/drawing/2014/main" id="{92B5859A-CA40-6992-D264-4C588EE92A56}"/>
              </a:ext>
            </a:extLst>
          </p:cNvPr>
          <p:cNvPicPr>
            <a:picLocks noChangeAspect="1"/>
          </p:cNvPicPr>
          <p:nvPr/>
        </p:nvPicPr>
        <p:blipFill>
          <a:blip r:embed="rId4"/>
          <a:stretch>
            <a:fillRect/>
          </a:stretch>
        </p:blipFill>
        <p:spPr>
          <a:xfrm>
            <a:off x="4658285" y="3786245"/>
            <a:ext cx="754156" cy="448417"/>
          </a:xfrm>
          <a:prstGeom prst="rect">
            <a:avLst/>
          </a:prstGeom>
        </p:spPr>
      </p:pic>
      <p:sp>
        <p:nvSpPr>
          <p:cNvPr id="9" name="Right Arrow 8">
            <a:extLst>
              <a:ext uri="{FF2B5EF4-FFF2-40B4-BE49-F238E27FC236}">
                <a16:creationId xmlns:a16="http://schemas.microsoft.com/office/drawing/2014/main" id="{784EFBEE-D151-F0E1-A33D-004D8B204401}"/>
              </a:ext>
            </a:extLst>
          </p:cNvPr>
          <p:cNvSpPr/>
          <p:nvPr/>
        </p:nvSpPr>
        <p:spPr>
          <a:xfrm>
            <a:off x="5555603" y="3569033"/>
            <a:ext cx="1169894" cy="665629"/>
          </a:xfrm>
          <a:prstGeom prst="rightArrow">
            <a:avLst/>
          </a:prstGeom>
          <a:solidFill>
            <a:schemeClr val="accent5">
              <a:lumMod val="75000"/>
              <a:alpha val="59726"/>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DESeq2</a:t>
            </a:r>
          </a:p>
        </p:txBody>
      </p:sp>
      <p:sp>
        <p:nvSpPr>
          <p:cNvPr id="12" name="Shape 3">
            <a:extLst>
              <a:ext uri="{FF2B5EF4-FFF2-40B4-BE49-F238E27FC236}">
                <a16:creationId xmlns:a16="http://schemas.microsoft.com/office/drawing/2014/main" id="{91A47C1A-C81B-D919-49BC-49D377DAB913}"/>
              </a:ext>
            </a:extLst>
          </p:cNvPr>
          <p:cNvSpPr/>
          <p:nvPr/>
        </p:nvSpPr>
        <p:spPr>
          <a:xfrm>
            <a:off x="6868659" y="3353207"/>
            <a:ext cx="2262881" cy="548640"/>
          </a:xfrm>
          <a:prstGeom prst="rect">
            <a:avLst/>
          </a:prstGeom>
          <a:solidFill>
            <a:srgbClr val="0A9396"/>
          </a:solidFill>
          <a:ln/>
        </p:spPr>
        <p:txBody>
          <a:bodyPr/>
          <a:lstStyle/>
          <a:p>
            <a:endParaRPr lang="en-US"/>
          </a:p>
        </p:txBody>
      </p:sp>
      <p:sp>
        <p:nvSpPr>
          <p:cNvPr id="13" name="Text 4">
            <a:extLst>
              <a:ext uri="{FF2B5EF4-FFF2-40B4-BE49-F238E27FC236}">
                <a16:creationId xmlns:a16="http://schemas.microsoft.com/office/drawing/2014/main" id="{D0A8E922-1654-DBE5-B2C0-2BD6F61DB48E}"/>
              </a:ext>
            </a:extLst>
          </p:cNvPr>
          <p:cNvSpPr/>
          <p:nvPr/>
        </p:nvSpPr>
        <p:spPr>
          <a:xfrm>
            <a:off x="6868659" y="3353207"/>
            <a:ext cx="2262881" cy="548640"/>
          </a:xfrm>
          <a:prstGeom prst="rect">
            <a:avLst/>
          </a:prstGeom>
          <a:noFill/>
          <a:ln/>
        </p:spPr>
        <p:txBody>
          <a:bodyPr wrap="square"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Defined Gene List</a:t>
            </a:r>
            <a:endParaRPr lang="en-US" sz="1800" dirty="0"/>
          </a:p>
        </p:txBody>
      </p:sp>
      <p:sp>
        <p:nvSpPr>
          <p:cNvPr id="14" name="Shape 10">
            <a:extLst>
              <a:ext uri="{FF2B5EF4-FFF2-40B4-BE49-F238E27FC236}">
                <a16:creationId xmlns:a16="http://schemas.microsoft.com/office/drawing/2014/main" id="{0750FEED-A1FB-ECF5-9B2E-3CFADED69647}"/>
              </a:ext>
            </a:extLst>
          </p:cNvPr>
          <p:cNvSpPr/>
          <p:nvPr/>
        </p:nvSpPr>
        <p:spPr>
          <a:xfrm>
            <a:off x="6868659" y="3971771"/>
            <a:ext cx="2262881" cy="548640"/>
          </a:xfrm>
          <a:prstGeom prst="rect">
            <a:avLst/>
          </a:prstGeom>
          <a:solidFill>
            <a:srgbClr val="065A82"/>
          </a:solidFill>
          <a:ln/>
        </p:spPr>
        <p:txBody>
          <a:bodyPr/>
          <a:lstStyle/>
          <a:p>
            <a:endParaRPr lang="en-US"/>
          </a:p>
        </p:txBody>
      </p:sp>
      <p:sp>
        <p:nvSpPr>
          <p:cNvPr id="15" name="Text 11">
            <a:extLst>
              <a:ext uri="{FF2B5EF4-FFF2-40B4-BE49-F238E27FC236}">
                <a16:creationId xmlns:a16="http://schemas.microsoft.com/office/drawing/2014/main" id="{A31099FD-3752-16F6-67E2-AC8AC98D1DA1}"/>
              </a:ext>
            </a:extLst>
          </p:cNvPr>
          <p:cNvSpPr/>
          <p:nvPr/>
        </p:nvSpPr>
        <p:spPr>
          <a:xfrm>
            <a:off x="6868659" y="3971771"/>
            <a:ext cx="2262881" cy="548640"/>
          </a:xfrm>
          <a:prstGeom prst="rect">
            <a:avLst/>
          </a:prstGeom>
          <a:noFill/>
          <a:ln/>
        </p:spPr>
        <p:txBody>
          <a:bodyPr wrap="square"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Ranked Gene List</a:t>
            </a:r>
            <a:endParaRPr lang="en-US" sz="1800" dirty="0"/>
          </a:p>
        </p:txBody>
      </p:sp>
      <p:sp>
        <p:nvSpPr>
          <p:cNvPr id="16" name="TextBox 15">
            <a:extLst>
              <a:ext uri="{FF2B5EF4-FFF2-40B4-BE49-F238E27FC236}">
                <a16:creationId xmlns:a16="http://schemas.microsoft.com/office/drawing/2014/main" id="{7AAED1AB-5890-5638-9F33-4E4A626770C1}"/>
              </a:ext>
            </a:extLst>
          </p:cNvPr>
          <p:cNvSpPr txBox="1"/>
          <p:nvPr/>
        </p:nvSpPr>
        <p:spPr>
          <a:xfrm>
            <a:off x="4727489" y="4410563"/>
            <a:ext cx="1880643" cy="400110"/>
          </a:xfrm>
          <a:prstGeom prst="rect">
            <a:avLst/>
          </a:prstGeom>
          <a:noFill/>
          <a:ln w="15875">
            <a:solidFill>
              <a:schemeClr val="accent5">
                <a:lumMod val="75000"/>
              </a:schemeClr>
            </a:solidFill>
          </a:ln>
        </p:spPr>
        <p:txBody>
          <a:bodyPr wrap="none" rtlCol="0">
            <a:spAutoFit/>
          </a:bodyPr>
          <a:lstStyle/>
          <a:p>
            <a:r>
              <a:rPr lang="en-US" sz="2000" dirty="0">
                <a:latin typeface="Helvetica" pitchFamily="2" charset="0"/>
              </a:rPr>
              <a:t>Module 2a Lab</a:t>
            </a:r>
          </a:p>
        </p:txBody>
      </p:sp>
      <p:sp>
        <p:nvSpPr>
          <p:cNvPr id="17" name="TextBox 16">
            <a:extLst>
              <a:ext uri="{FF2B5EF4-FFF2-40B4-BE49-F238E27FC236}">
                <a16:creationId xmlns:a16="http://schemas.microsoft.com/office/drawing/2014/main" id="{3EE6A749-39AF-81AC-643F-C2DB005535ED}"/>
              </a:ext>
            </a:extLst>
          </p:cNvPr>
          <p:cNvSpPr txBox="1"/>
          <p:nvPr/>
        </p:nvSpPr>
        <p:spPr>
          <a:xfrm>
            <a:off x="9601940" y="3451168"/>
            <a:ext cx="1880643" cy="400110"/>
          </a:xfrm>
          <a:prstGeom prst="rect">
            <a:avLst/>
          </a:prstGeom>
          <a:noFill/>
          <a:ln w="15875">
            <a:solidFill>
              <a:schemeClr val="accent5">
                <a:lumMod val="75000"/>
              </a:schemeClr>
            </a:solidFill>
          </a:ln>
        </p:spPr>
        <p:txBody>
          <a:bodyPr wrap="none" rtlCol="0">
            <a:spAutoFit/>
          </a:bodyPr>
          <a:lstStyle/>
          <a:p>
            <a:r>
              <a:rPr lang="en-US" sz="2000" dirty="0">
                <a:latin typeface="Helvetica" pitchFamily="2" charset="0"/>
              </a:rPr>
              <a:t>Module 2b Lab</a:t>
            </a:r>
          </a:p>
        </p:txBody>
      </p:sp>
      <p:sp>
        <p:nvSpPr>
          <p:cNvPr id="18" name="TextBox 17">
            <a:extLst>
              <a:ext uri="{FF2B5EF4-FFF2-40B4-BE49-F238E27FC236}">
                <a16:creationId xmlns:a16="http://schemas.microsoft.com/office/drawing/2014/main" id="{2211624D-100F-228D-36D1-92D477954974}"/>
              </a:ext>
            </a:extLst>
          </p:cNvPr>
          <p:cNvSpPr txBox="1"/>
          <p:nvPr/>
        </p:nvSpPr>
        <p:spPr>
          <a:xfrm>
            <a:off x="9609152" y="4010453"/>
            <a:ext cx="1866217" cy="400110"/>
          </a:xfrm>
          <a:prstGeom prst="rect">
            <a:avLst/>
          </a:prstGeom>
          <a:noFill/>
          <a:ln w="15875">
            <a:solidFill>
              <a:schemeClr val="accent5">
                <a:lumMod val="75000"/>
              </a:schemeClr>
            </a:solidFill>
          </a:ln>
        </p:spPr>
        <p:txBody>
          <a:bodyPr wrap="none" rtlCol="0">
            <a:spAutoFit/>
          </a:bodyPr>
          <a:lstStyle/>
          <a:p>
            <a:r>
              <a:rPr lang="en-US" sz="2000" dirty="0">
                <a:latin typeface="Helvetica" pitchFamily="2" charset="0"/>
              </a:rPr>
              <a:t>Module 2c Lab</a:t>
            </a:r>
          </a:p>
        </p:txBody>
      </p:sp>
      <p:sp>
        <p:nvSpPr>
          <p:cNvPr id="19" name="Right Arrow 18">
            <a:extLst>
              <a:ext uri="{FF2B5EF4-FFF2-40B4-BE49-F238E27FC236}">
                <a16:creationId xmlns:a16="http://schemas.microsoft.com/office/drawing/2014/main" id="{4D37FE68-5F22-6542-132A-E9D07CCC3A94}"/>
              </a:ext>
            </a:extLst>
          </p:cNvPr>
          <p:cNvSpPr/>
          <p:nvPr/>
        </p:nvSpPr>
        <p:spPr>
          <a:xfrm>
            <a:off x="9191928" y="3487414"/>
            <a:ext cx="349624" cy="327618"/>
          </a:xfrm>
          <a:prstGeom prst="rightArrow">
            <a:avLst/>
          </a:prstGeom>
          <a:solidFill>
            <a:schemeClr val="accent5">
              <a:lumMod val="75000"/>
              <a:alpha val="59726"/>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a:extLst>
              <a:ext uri="{FF2B5EF4-FFF2-40B4-BE49-F238E27FC236}">
                <a16:creationId xmlns:a16="http://schemas.microsoft.com/office/drawing/2014/main" id="{F7F4A8CF-5E25-795E-4126-AF92262E5696}"/>
              </a:ext>
            </a:extLst>
          </p:cNvPr>
          <p:cNvSpPr/>
          <p:nvPr/>
        </p:nvSpPr>
        <p:spPr>
          <a:xfrm>
            <a:off x="9191928" y="4046699"/>
            <a:ext cx="349624" cy="327618"/>
          </a:xfrm>
          <a:prstGeom prst="rightArrow">
            <a:avLst/>
          </a:prstGeom>
          <a:solidFill>
            <a:schemeClr val="accent5">
              <a:lumMod val="75000"/>
              <a:alpha val="59726"/>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059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Light"/>
              <a:buNone/>
            </a:pPr>
            <a:r>
              <a:rPr lang="en-US"/>
              <a:t>Learning Objectives</a:t>
            </a:r>
            <a:endParaRPr/>
          </a:p>
        </p:txBody>
      </p:sp>
      <p:sp>
        <p:nvSpPr>
          <p:cNvPr id="94" name="Google Shape;94;p4"/>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692150" lvl="0" indent="-514350" algn="l" rtl="0">
              <a:lnSpc>
                <a:spcPct val="100000"/>
              </a:lnSpc>
              <a:spcBef>
                <a:spcPts val="0"/>
              </a:spcBef>
              <a:spcAft>
                <a:spcPts val="0"/>
              </a:spcAft>
              <a:buClr>
                <a:schemeClr val="dk1"/>
              </a:buClr>
              <a:buSzPts val="2800"/>
              <a:buAutoNum type="arabicPeriod"/>
            </a:pPr>
            <a:r>
              <a:rPr lang="en-CA" dirty="0"/>
              <a:t>List differences between ORA and FCS</a:t>
            </a:r>
          </a:p>
          <a:p>
            <a:pPr marL="692150" lvl="0" indent="-514350" algn="l" rtl="0">
              <a:lnSpc>
                <a:spcPct val="100000"/>
              </a:lnSpc>
              <a:spcBef>
                <a:spcPts val="0"/>
              </a:spcBef>
              <a:spcAft>
                <a:spcPts val="0"/>
              </a:spcAft>
              <a:buClr>
                <a:schemeClr val="dk1"/>
              </a:buClr>
              <a:buSzPts val="2800"/>
              <a:buAutoNum type="arabicPeriod"/>
            </a:pPr>
            <a:endParaRPr lang="en-CA" dirty="0"/>
          </a:p>
          <a:p>
            <a:pPr marL="692150" lvl="0" indent="-514350" algn="l" rtl="0">
              <a:lnSpc>
                <a:spcPct val="100000"/>
              </a:lnSpc>
              <a:spcBef>
                <a:spcPts val="0"/>
              </a:spcBef>
              <a:spcAft>
                <a:spcPts val="0"/>
              </a:spcAft>
              <a:buClr>
                <a:schemeClr val="dk1"/>
              </a:buClr>
              <a:buSzPts val="2800"/>
              <a:buAutoNum type="arabicPeriod"/>
            </a:pPr>
            <a:r>
              <a:rPr lang="en-CA" dirty="0">
                <a:solidFill>
                  <a:schemeClr val="tx1"/>
                </a:solidFill>
              </a:rPr>
              <a:t>Learn how GSEA calculates </a:t>
            </a:r>
            <a:r>
              <a:rPr lang="en-CA" dirty="0">
                <a:solidFill>
                  <a:schemeClr val="accent5">
                    <a:lumMod val="75000"/>
                  </a:schemeClr>
                </a:solidFill>
              </a:rPr>
              <a:t>enrichment scores</a:t>
            </a:r>
          </a:p>
          <a:p>
            <a:pPr marL="692150" lvl="0" indent="-514350" algn="l" rtl="0">
              <a:lnSpc>
                <a:spcPct val="100000"/>
              </a:lnSpc>
              <a:spcBef>
                <a:spcPts val="0"/>
              </a:spcBef>
              <a:spcAft>
                <a:spcPts val="0"/>
              </a:spcAft>
              <a:buClr>
                <a:schemeClr val="dk1"/>
              </a:buClr>
              <a:buSzPts val="2800"/>
              <a:buAutoNum type="arabicPeriod"/>
            </a:pPr>
            <a:endParaRPr lang="en-CA" dirty="0">
              <a:solidFill>
                <a:schemeClr val="accent5">
                  <a:lumMod val="75000"/>
                </a:schemeClr>
              </a:solidFill>
            </a:endParaRPr>
          </a:p>
          <a:p>
            <a:pPr marL="692150" lvl="0" indent="-514350" algn="l" rtl="0">
              <a:lnSpc>
                <a:spcPct val="100000"/>
              </a:lnSpc>
              <a:spcBef>
                <a:spcPts val="0"/>
              </a:spcBef>
              <a:spcAft>
                <a:spcPts val="0"/>
              </a:spcAft>
              <a:buClr>
                <a:schemeClr val="dk1"/>
              </a:buClr>
              <a:buSzPts val="2800"/>
              <a:buAutoNum type="arabicPeriod"/>
            </a:pPr>
            <a:r>
              <a:rPr lang="en-CA" dirty="0">
                <a:solidFill>
                  <a:schemeClr val="tx1"/>
                </a:solidFill>
              </a:rPr>
              <a:t>Understand pathway databases and GMT files</a:t>
            </a:r>
          </a:p>
          <a:p>
            <a:pPr marL="692150" lvl="0" indent="-514350" algn="l" rtl="0">
              <a:lnSpc>
                <a:spcPct val="100000"/>
              </a:lnSpc>
              <a:spcBef>
                <a:spcPts val="0"/>
              </a:spcBef>
              <a:spcAft>
                <a:spcPts val="0"/>
              </a:spcAft>
              <a:buClr>
                <a:schemeClr val="dk1"/>
              </a:buClr>
              <a:buSzPts val="2800"/>
              <a:buAutoNum type="arabicPeriod"/>
            </a:pPr>
            <a:endParaRPr lang="en-CA" dirty="0"/>
          </a:p>
          <a:p>
            <a:pPr marL="692150" lvl="0" indent="-514350" algn="l" rtl="0">
              <a:lnSpc>
                <a:spcPct val="100000"/>
              </a:lnSpc>
              <a:spcBef>
                <a:spcPts val="0"/>
              </a:spcBef>
              <a:spcAft>
                <a:spcPts val="0"/>
              </a:spcAft>
              <a:buClr>
                <a:schemeClr val="dk1"/>
              </a:buClr>
              <a:buSzPts val="2800"/>
              <a:buAutoNum type="arabicPeriod"/>
            </a:pPr>
            <a:r>
              <a:rPr lang="en-CA" dirty="0"/>
              <a:t>Interpret GSEA results</a:t>
            </a:r>
            <a:endParaRPr lang="en-CA" dirty="0">
              <a:solidFill>
                <a:schemeClr val="accent5">
                  <a:lumMod val="75000"/>
                </a:schemeClr>
              </a:solidFill>
            </a:endParaRPr>
          </a:p>
          <a:p>
            <a:pPr marL="692150" lvl="0" indent="-514350" algn="l" rtl="0">
              <a:lnSpc>
                <a:spcPct val="100000"/>
              </a:lnSpc>
              <a:spcBef>
                <a:spcPts val="0"/>
              </a:spcBef>
              <a:spcAft>
                <a:spcPts val="0"/>
              </a:spcAft>
              <a:buClr>
                <a:schemeClr val="dk1"/>
              </a:buClr>
              <a:buSzPts val="2800"/>
              <a:buAutoNum type="arabicPeriod"/>
            </a:pPr>
            <a:endParaRPr lang="en-CA" dirty="0"/>
          </a:p>
          <a:p>
            <a:pPr marL="692150" lvl="0" indent="-514350" algn="l" rtl="0">
              <a:lnSpc>
                <a:spcPct val="100000"/>
              </a:lnSpc>
              <a:spcBef>
                <a:spcPts val="0"/>
              </a:spcBef>
              <a:spcAft>
                <a:spcPts val="0"/>
              </a:spcAft>
              <a:buClr>
                <a:schemeClr val="dk1"/>
              </a:buClr>
              <a:buSzPts val="2800"/>
              <a:buAutoNum type="arabicPeriod"/>
            </a:pPr>
            <a:r>
              <a:rPr lang="en-CA" dirty="0"/>
              <a:t>Identify when to use GSEA vs other methods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B073E-68EE-01CA-D8E9-C47F5A24F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37A03-0EBC-3FDC-288B-3AF1A080EA2A}"/>
              </a:ext>
            </a:extLst>
          </p:cNvPr>
          <p:cNvSpPr>
            <a:spLocks noGrp="1"/>
          </p:cNvSpPr>
          <p:nvPr>
            <p:ph type="title"/>
          </p:nvPr>
        </p:nvSpPr>
        <p:spPr/>
        <p:txBody>
          <a:bodyPr/>
          <a:lstStyle/>
          <a:p>
            <a:r>
              <a:rPr lang="en-US" dirty="0"/>
              <a:t>DE-derived gene lists</a:t>
            </a:r>
          </a:p>
        </p:txBody>
      </p:sp>
      <p:sp>
        <p:nvSpPr>
          <p:cNvPr id="3" name="Text Placeholder 2">
            <a:extLst>
              <a:ext uri="{FF2B5EF4-FFF2-40B4-BE49-F238E27FC236}">
                <a16:creationId xmlns:a16="http://schemas.microsoft.com/office/drawing/2014/main" id="{81754528-4ABE-BB38-73A5-74F118DF4762}"/>
              </a:ext>
            </a:extLst>
          </p:cNvPr>
          <p:cNvSpPr>
            <a:spLocks noGrp="1"/>
          </p:cNvSpPr>
          <p:nvPr>
            <p:ph type="body" idx="1"/>
          </p:nvPr>
        </p:nvSpPr>
        <p:spPr>
          <a:xfrm>
            <a:off x="838200" y="1460797"/>
            <a:ext cx="10515600" cy="797018"/>
          </a:xfrm>
        </p:spPr>
        <p:txBody>
          <a:bodyPr>
            <a:normAutofit fontScale="77500" lnSpcReduction="20000"/>
          </a:bodyPr>
          <a:lstStyle/>
          <a:p>
            <a:pPr marL="114300" indent="0">
              <a:buNone/>
            </a:pPr>
            <a:r>
              <a:rPr lang="en-US" sz="3100" dirty="0"/>
              <a:t>Pathway analysis tools require different inputs depending on the method</a:t>
            </a:r>
          </a:p>
          <a:p>
            <a:endParaRPr lang="en-US" dirty="0"/>
          </a:p>
        </p:txBody>
      </p:sp>
      <p:sp>
        <p:nvSpPr>
          <p:cNvPr id="4" name="Shape 2">
            <a:extLst>
              <a:ext uri="{FF2B5EF4-FFF2-40B4-BE49-F238E27FC236}">
                <a16:creationId xmlns:a16="http://schemas.microsoft.com/office/drawing/2014/main" id="{A172AB81-C7EB-BFAE-E15A-5E68A0A1BE73}"/>
              </a:ext>
            </a:extLst>
          </p:cNvPr>
          <p:cNvSpPr/>
          <p:nvPr/>
        </p:nvSpPr>
        <p:spPr>
          <a:xfrm>
            <a:off x="1155351" y="2504957"/>
            <a:ext cx="4366708" cy="2723210"/>
          </a:xfrm>
          <a:prstGeom prst="rect">
            <a:avLst/>
          </a:prstGeom>
          <a:solidFill>
            <a:srgbClr val="FFFFFF"/>
          </a:solidFill>
          <a:ln/>
          <a:effectLst>
            <a:outerShdw blurRad="50800" dist="25400" dir="8100000" algn="bl" rotWithShape="0">
              <a:srgbClr val="000000">
                <a:alpha val="15000"/>
              </a:srgbClr>
            </a:outerShdw>
          </a:effectLst>
        </p:spPr>
        <p:txBody>
          <a:bodyPr/>
          <a:lstStyle/>
          <a:p>
            <a:endParaRPr lang="en-US"/>
          </a:p>
        </p:txBody>
      </p:sp>
      <p:sp>
        <p:nvSpPr>
          <p:cNvPr id="5" name="Shape 3">
            <a:extLst>
              <a:ext uri="{FF2B5EF4-FFF2-40B4-BE49-F238E27FC236}">
                <a16:creationId xmlns:a16="http://schemas.microsoft.com/office/drawing/2014/main" id="{6EF82325-AC4B-5510-6738-E6FAB8F47D2A}"/>
              </a:ext>
            </a:extLst>
          </p:cNvPr>
          <p:cNvSpPr/>
          <p:nvPr/>
        </p:nvSpPr>
        <p:spPr>
          <a:xfrm>
            <a:off x="1155351" y="2114992"/>
            <a:ext cx="4366708" cy="548640"/>
          </a:xfrm>
          <a:prstGeom prst="rect">
            <a:avLst/>
          </a:prstGeom>
          <a:solidFill>
            <a:srgbClr val="0A9396"/>
          </a:solidFill>
          <a:ln/>
        </p:spPr>
        <p:txBody>
          <a:bodyPr/>
          <a:lstStyle/>
          <a:p>
            <a:endParaRPr lang="en-US"/>
          </a:p>
        </p:txBody>
      </p:sp>
      <p:sp>
        <p:nvSpPr>
          <p:cNvPr id="6" name="Text 4">
            <a:extLst>
              <a:ext uri="{FF2B5EF4-FFF2-40B4-BE49-F238E27FC236}">
                <a16:creationId xmlns:a16="http://schemas.microsoft.com/office/drawing/2014/main" id="{96DE36DA-CD6E-DD70-7026-E4011A7C258A}"/>
              </a:ext>
            </a:extLst>
          </p:cNvPr>
          <p:cNvSpPr/>
          <p:nvPr/>
        </p:nvSpPr>
        <p:spPr>
          <a:xfrm>
            <a:off x="1155350" y="2114992"/>
            <a:ext cx="4366707" cy="548640"/>
          </a:xfrm>
          <a:prstGeom prst="rect">
            <a:avLst/>
          </a:prstGeom>
          <a:noFill/>
          <a:ln/>
        </p:spPr>
        <p:txBody>
          <a:bodyPr wrap="square"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Defined Gene List</a:t>
            </a:r>
            <a:endParaRPr lang="en-US" sz="1800" dirty="0"/>
          </a:p>
        </p:txBody>
      </p:sp>
      <p:sp>
        <p:nvSpPr>
          <p:cNvPr id="7" name="Text 5">
            <a:extLst>
              <a:ext uri="{FF2B5EF4-FFF2-40B4-BE49-F238E27FC236}">
                <a16:creationId xmlns:a16="http://schemas.microsoft.com/office/drawing/2014/main" id="{07338884-9E69-7FF0-2D04-23A67D748A4E}"/>
              </a:ext>
            </a:extLst>
          </p:cNvPr>
          <p:cNvSpPr/>
          <p:nvPr/>
        </p:nvSpPr>
        <p:spPr>
          <a:xfrm>
            <a:off x="1344955" y="2709429"/>
            <a:ext cx="3657600" cy="365760"/>
          </a:xfrm>
          <a:prstGeom prst="rect">
            <a:avLst/>
          </a:prstGeom>
          <a:noFill/>
          <a:ln/>
        </p:spPr>
        <p:txBody>
          <a:bodyPr wrap="square" rtlCol="0" anchor="ctr"/>
          <a:lstStyle/>
          <a:p>
            <a:pPr marL="0" indent="0">
              <a:buNone/>
            </a:pPr>
            <a:r>
              <a:rPr lang="en-US" sz="1200" i="1" dirty="0">
                <a:solidFill>
                  <a:srgbClr val="6C757D"/>
                </a:solidFill>
                <a:latin typeface="Calibri" pitchFamily="34" charset="0"/>
                <a:ea typeface="Calibri" pitchFamily="34" charset="-122"/>
                <a:cs typeface="Calibri" pitchFamily="34" charset="-120"/>
              </a:rPr>
              <a:t>For </a:t>
            </a:r>
            <a:r>
              <a:rPr lang="en-US" sz="1200" i="1" dirty="0">
                <a:solidFill>
                  <a:schemeClr val="accent5">
                    <a:lumMod val="75000"/>
                  </a:schemeClr>
                </a:solidFill>
                <a:latin typeface="Calibri" pitchFamily="34" charset="0"/>
                <a:ea typeface="Calibri" pitchFamily="34" charset="-122"/>
                <a:cs typeface="Calibri" pitchFamily="34" charset="-120"/>
              </a:rPr>
              <a:t>Over-Representation Analysis</a:t>
            </a:r>
            <a:endParaRPr lang="en-US" sz="1200" dirty="0">
              <a:solidFill>
                <a:schemeClr val="accent5">
                  <a:lumMod val="75000"/>
                </a:schemeClr>
              </a:solidFill>
            </a:endParaRPr>
          </a:p>
        </p:txBody>
      </p:sp>
      <p:sp>
        <p:nvSpPr>
          <p:cNvPr id="8" name="Text 6">
            <a:extLst>
              <a:ext uri="{FF2B5EF4-FFF2-40B4-BE49-F238E27FC236}">
                <a16:creationId xmlns:a16="http://schemas.microsoft.com/office/drawing/2014/main" id="{A789BA20-5541-386E-A571-EDCCCC983B76}"/>
              </a:ext>
            </a:extLst>
          </p:cNvPr>
          <p:cNvSpPr/>
          <p:nvPr/>
        </p:nvSpPr>
        <p:spPr>
          <a:xfrm>
            <a:off x="1338231" y="3001476"/>
            <a:ext cx="4275268" cy="1463040"/>
          </a:xfrm>
          <a:prstGeom prst="rect">
            <a:avLst/>
          </a:prstGeom>
          <a:noFill/>
          <a:ln/>
        </p:spPr>
        <p:txBody>
          <a:bodyPr wrap="square" rtlCol="0" anchor="ctr"/>
          <a:lstStyle/>
          <a:p>
            <a:pPr marL="342900" indent="-342900">
              <a:buSzPct val="100000"/>
              <a:buChar char="•"/>
            </a:pPr>
            <a:r>
              <a:rPr lang="en-US" sz="1400" dirty="0">
                <a:solidFill>
                  <a:srgbClr val="001219"/>
                </a:solidFill>
                <a:latin typeface="Calibri" pitchFamily="34" charset="0"/>
                <a:ea typeface="Calibri" pitchFamily="34" charset="-122"/>
                <a:cs typeface="Calibri" pitchFamily="34" charset="-120"/>
              </a:rPr>
              <a:t>A simple list of significant gene names</a:t>
            </a:r>
          </a:p>
          <a:p>
            <a:pPr marL="342900" indent="-342900">
              <a:buSzPct val="100000"/>
              <a:buChar char="•"/>
            </a:pPr>
            <a:r>
              <a:rPr lang="en-US" sz="1400" dirty="0">
                <a:solidFill>
                  <a:srgbClr val="001219"/>
                </a:solidFill>
                <a:latin typeface="Calibri" pitchFamily="34" charset="0"/>
                <a:ea typeface="Calibri" pitchFamily="34" charset="-122"/>
                <a:cs typeface="Calibri" pitchFamily="34" charset="-120"/>
              </a:rPr>
              <a:t>Filtered by thresholds (FDR, FC)</a:t>
            </a:r>
            <a:endParaRPr lang="en-US" sz="1400" dirty="0"/>
          </a:p>
          <a:p>
            <a:pPr marL="342900" indent="-342900">
              <a:buSzPct val="100000"/>
              <a:buFont typeface="Arial"/>
              <a:buChar char="•"/>
            </a:pPr>
            <a:r>
              <a:rPr lang="en-US" dirty="0">
                <a:solidFill>
                  <a:srgbClr val="001219"/>
                </a:solidFill>
                <a:latin typeface="Calibri" pitchFamily="34" charset="0"/>
                <a:cs typeface="Calibri" pitchFamily="34" charset="-120"/>
              </a:rPr>
              <a:t>Unordered</a:t>
            </a:r>
            <a:endParaRPr lang="en-US" dirty="0"/>
          </a:p>
          <a:p>
            <a:pPr marL="342900" indent="-342900">
              <a:buSzPct val="100000"/>
              <a:buChar char="•"/>
            </a:pPr>
            <a:r>
              <a:rPr lang="en-US" sz="1400" dirty="0">
                <a:solidFill>
                  <a:srgbClr val="001219"/>
                </a:solidFill>
                <a:latin typeface="Calibri" pitchFamily="34" charset="0"/>
                <a:ea typeface="Calibri" pitchFamily="34" charset="-122"/>
                <a:cs typeface="Calibri" pitchFamily="34" charset="-120"/>
              </a:rPr>
              <a:t>Often separated: up vs down</a:t>
            </a:r>
            <a:endParaRPr lang="en-US" sz="1400" dirty="0"/>
          </a:p>
          <a:p>
            <a:pPr marL="342900" indent="-342900">
              <a:buSzPct val="100000"/>
              <a:buChar char="•"/>
            </a:pPr>
            <a:r>
              <a:rPr lang="en-US" sz="1400" b="1" dirty="0">
                <a:solidFill>
                  <a:srgbClr val="001219"/>
                </a:solidFill>
                <a:latin typeface="Calibri" pitchFamily="34" charset="0"/>
                <a:ea typeface="Calibri" pitchFamily="34" charset="-122"/>
                <a:cs typeface="Calibri" pitchFamily="34" charset="-120"/>
              </a:rPr>
              <a:t>Tool: </a:t>
            </a:r>
            <a:r>
              <a:rPr lang="en-US" sz="1400" b="1" dirty="0" err="1">
                <a:solidFill>
                  <a:srgbClr val="001219"/>
                </a:solidFill>
                <a:latin typeface="Calibri" pitchFamily="34" charset="0"/>
                <a:ea typeface="Calibri" pitchFamily="34" charset="-122"/>
                <a:cs typeface="Calibri" pitchFamily="34" charset="-120"/>
              </a:rPr>
              <a:t>g:Profiler</a:t>
            </a:r>
            <a:endParaRPr lang="en-US" sz="1400" b="1" dirty="0">
              <a:solidFill>
                <a:srgbClr val="001219"/>
              </a:solidFill>
              <a:latin typeface="Calibri" pitchFamily="34" charset="0"/>
              <a:ea typeface="Calibri" pitchFamily="34" charset="-122"/>
              <a:cs typeface="Calibri" pitchFamily="34" charset="-120"/>
            </a:endParaRPr>
          </a:p>
          <a:p>
            <a:pPr marL="342900" indent="-342900">
              <a:buSzPct val="100000"/>
              <a:buChar char="•"/>
            </a:pPr>
            <a:r>
              <a:rPr lang="en-US" sz="1400" b="1" dirty="0">
                <a:solidFill>
                  <a:srgbClr val="001219"/>
                </a:solidFill>
                <a:latin typeface="Calibri" pitchFamily="34" charset="0"/>
                <a:cs typeface="Calibri" pitchFamily="34" charset="-120"/>
              </a:rPr>
              <a:t>Method: </a:t>
            </a:r>
            <a:r>
              <a:rPr lang="en-US" b="1" dirty="0">
                <a:solidFill>
                  <a:srgbClr val="001219"/>
                </a:solidFill>
                <a:latin typeface="Calibri" pitchFamily="34" charset="0"/>
                <a:cs typeface="Calibri" pitchFamily="34" charset="-120"/>
              </a:rPr>
              <a:t>Hypergeometric test (Fisher’s Exact Test)</a:t>
            </a:r>
            <a:endParaRPr lang="en-US" sz="1400" dirty="0"/>
          </a:p>
        </p:txBody>
      </p:sp>
      <p:sp>
        <p:nvSpPr>
          <p:cNvPr id="9" name="Shape 7">
            <a:extLst>
              <a:ext uri="{FF2B5EF4-FFF2-40B4-BE49-F238E27FC236}">
                <a16:creationId xmlns:a16="http://schemas.microsoft.com/office/drawing/2014/main" id="{A888F14E-20F7-398C-988C-3DA43502035E}"/>
              </a:ext>
            </a:extLst>
          </p:cNvPr>
          <p:cNvSpPr/>
          <p:nvPr/>
        </p:nvSpPr>
        <p:spPr>
          <a:xfrm>
            <a:off x="1446604" y="4436600"/>
            <a:ext cx="1828800" cy="731520"/>
          </a:xfrm>
          <a:prstGeom prst="rect">
            <a:avLst/>
          </a:prstGeom>
          <a:solidFill>
            <a:srgbClr val="F8F9FA"/>
          </a:solidFill>
          <a:ln/>
        </p:spPr>
        <p:txBody>
          <a:bodyPr/>
          <a:lstStyle/>
          <a:p>
            <a:endParaRPr lang="en-US"/>
          </a:p>
        </p:txBody>
      </p:sp>
      <p:sp>
        <p:nvSpPr>
          <p:cNvPr id="10" name="Text 8">
            <a:extLst>
              <a:ext uri="{FF2B5EF4-FFF2-40B4-BE49-F238E27FC236}">
                <a16:creationId xmlns:a16="http://schemas.microsoft.com/office/drawing/2014/main" id="{17B77EC9-52E0-3A03-5430-09E122475E59}"/>
              </a:ext>
            </a:extLst>
          </p:cNvPr>
          <p:cNvSpPr/>
          <p:nvPr/>
        </p:nvSpPr>
        <p:spPr>
          <a:xfrm>
            <a:off x="1538044" y="4482320"/>
            <a:ext cx="1645920" cy="640080"/>
          </a:xfrm>
          <a:prstGeom prst="rect">
            <a:avLst/>
          </a:prstGeom>
          <a:noFill/>
          <a:ln/>
        </p:spPr>
        <p:txBody>
          <a:bodyPr wrap="square" rtlCol="0" anchor="ctr"/>
          <a:lstStyle/>
          <a:p>
            <a:pPr marL="0" indent="0">
              <a:buNone/>
            </a:pPr>
            <a:r>
              <a:rPr lang="en-US" sz="1000" dirty="0">
                <a:solidFill>
                  <a:srgbClr val="001219"/>
                </a:solidFill>
                <a:latin typeface="Consolas" pitchFamily="34" charset="0"/>
                <a:ea typeface="Consolas" pitchFamily="34" charset="-122"/>
                <a:cs typeface="Consolas" pitchFamily="34" charset="-120"/>
              </a:rPr>
              <a:t>TP53</a:t>
            </a:r>
            <a:endParaRPr lang="en-US" sz="1000" dirty="0"/>
          </a:p>
          <a:p>
            <a:pPr marL="0" indent="0">
              <a:buNone/>
            </a:pPr>
            <a:r>
              <a:rPr lang="en-US" sz="1000" dirty="0">
                <a:solidFill>
                  <a:srgbClr val="001219"/>
                </a:solidFill>
                <a:latin typeface="Consolas" pitchFamily="34" charset="0"/>
                <a:ea typeface="Consolas" pitchFamily="34" charset="-122"/>
                <a:cs typeface="Consolas" pitchFamily="34" charset="-120"/>
              </a:rPr>
              <a:t>BRCA1</a:t>
            </a:r>
            <a:endParaRPr lang="en-US" sz="1000" dirty="0"/>
          </a:p>
          <a:p>
            <a:pPr marL="0" indent="0">
              <a:buNone/>
            </a:pPr>
            <a:r>
              <a:rPr lang="en-US" sz="1000" dirty="0">
                <a:solidFill>
                  <a:srgbClr val="001219"/>
                </a:solidFill>
                <a:latin typeface="Consolas" pitchFamily="34" charset="0"/>
                <a:ea typeface="Consolas" pitchFamily="34" charset="-122"/>
                <a:cs typeface="Consolas" pitchFamily="34" charset="-120"/>
              </a:rPr>
              <a:t>MYC</a:t>
            </a:r>
            <a:endParaRPr lang="en-US" sz="1000" dirty="0"/>
          </a:p>
          <a:p>
            <a:pPr marL="0" indent="0">
              <a:buNone/>
            </a:pPr>
            <a:r>
              <a:rPr lang="en-US" sz="1000" dirty="0">
                <a:solidFill>
                  <a:srgbClr val="001219"/>
                </a:solidFill>
                <a:latin typeface="Consolas" pitchFamily="34" charset="0"/>
                <a:ea typeface="Consolas" pitchFamily="34" charset="-122"/>
                <a:cs typeface="Consolas" pitchFamily="34" charset="-120"/>
              </a:rPr>
              <a:t>...</a:t>
            </a:r>
            <a:endParaRPr lang="en-US" sz="1000" dirty="0"/>
          </a:p>
        </p:txBody>
      </p:sp>
      <p:sp>
        <p:nvSpPr>
          <p:cNvPr id="11" name="Shape 9">
            <a:extLst>
              <a:ext uri="{FF2B5EF4-FFF2-40B4-BE49-F238E27FC236}">
                <a16:creationId xmlns:a16="http://schemas.microsoft.com/office/drawing/2014/main" id="{E126A61E-0B93-C911-2C9E-6CF90D0FC6D9}"/>
              </a:ext>
            </a:extLst>
          </p:cNvPr>
          <p:cNvSpPr/>
          <p:nvPr/>
        </p:nvSpPr>
        <p:spPr>
          <a:xfrm>
            <a:off x="6005455" y="2092132"/>
            <a:ext cx="4439423" cy="3136035"/>
          </a:xfrm>
          <a:prstGeom prst="rect">
            <a:avLst/>
          </a:prstGeom>
          <a:solidFill>
            <a:srgbClr val="FFFFFF"/>
          </a:solidFill>
          <a:ln/>
          <a:effectLst>
            <a:outerShdw blurRad="50800" dist="25400" dir="8100000" algn="bl" rotWithShape="0">
              <a:srgbClr val="000000">
                <a:alpha val="15000"/>
              </a:srgbClr>
            </a:outerShdw>
          </a:effectLst>
        </p:spPr>
        <p:txBody>
          <a:bodyPr/>
          <a:lstStyle/>
          <a:p>
            <a:endParaRPr lang="en-US"/>
          </a:p>
        </p:txBody>
      </p:sp>
      <p:sp>
        <p:nvSpPr>
          <p:cNvPr id="12" name="Shape 10">
            <a:extLst>
              <a:ext uri="{FF2B5EF4-FFF2-40B4-BE49-F238E27FC236}">
                <a16:creationId xmlns:a16="http://schemas.microsoft.com/office/drawing/2014/main" id="{50B89BA8-E6BD-8A69-F152-8AFB89EE939F}"/>
              </a:ext>
            </a:extLst>
          </p:cNvPr>
          <p:cNvSpPr/>
          <p:nvPr/>
        </p:nvSpPr>
        <p:spPr>
          <a:xfrm>
            <a:off x="6005455" y="2092132"/>
            <a:ext cx="4439423" cy="548640"/>
          </a:xfrm>
          <a:prstGeom prst="rect">
            <a:avLst/>
          </a:prstGeom>
          <a:solidFill>
            <a:srgbClr val="065A82"/>
          </a:solidFill>
          <a:ln/>
        </p:spPr>
        <p:txBody>
          <a:bodyPr/>
          <a:lstStyle/>
          <a:p>
            <a:endParaRPr lang="en-US"/>
          </a:p>
        </p:txBody>
      </p:sp>
      <p:sp>
        <p:nvSpPr>
          <p:cNvPr id="13" name="Text 11">
            <a:extLst>
              <a:ext uri="{FF2B5EF4-FFF2-40B4-BE49-F238E27FC236}">
                <a16:creationId xmlns:a16="http://schemas.microsoft.com/office/drawing/2014/main" id="{6DC40DE7-5CAC-8E9D-1A3D-EEEBE1A80F2A}"/>
              </a:ext>
            </a:extLst>
          </p:cNvPr>
          <p:cNvSpPr/>
          <p:nvPr/>
        </p:nvSpPr>
        <p:spPr>
          <a:xfrm>
            <a:off x="6005456" y="2092132"/>
            <a:ext cx="3931920" cy="548640"/>
          </a:xfrm>
          <a:prstGeom prst="rect">
            <a:avLst/>
          </a:prstGeom>
          <a:noFill/>
          <a:ln/>
        </p:spPr>
        <p:txBody>
          <a:bodyPr wrap="square"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Ranked Gene List</a:t>
            </a:r>
            <a:endParaRPr lang="en-US" sz="1800" dirty="0"/>
          </a:p>
        </p:txBody>
      </p:sp>
      <p:sp>
        <p:nvSpPr>
          <p:cNvPr id="14" name="Text 12">
            <a:extLst>
              <a:ext uri="{FF2B5EF4-FFF2-40B4-BE49-F238E27FC236}">
                <a16:creationId xmlns:a16="http://schemas.microsoft.com/office/drawing/2014/main" id="{FA915430-F717-8096-B5AA-30AC1792F305}"/>
              </a:ext>
            </a:extLst>
          </p:cNvPr>
          <p:cNvSpPr/>
          <p:nvPr/>
        </p:nvSpPr>
        <p:spPr>
          <a:xfrm>
            <a:off x="6188336" y="2755072"/>
            <a:ext cx="3657600" cy="365760"/>
          </a:xfrm>
          <a:prstGeom prst="rect">
            <a:avLst/>
          </a:prstGeom>
          <a:noFill/>
          <a:ln/>
        </p:spPr>
        <p:txBody>
          <a:bodyPr wrap="square" rtlCol="0" anchor="ctr"/>
          <a:lstStyle/>
          <a:p>
            <a:pPr marL="0" indent="0">
              <a:buNone/>
            </a:pPr>
            <a:r>
              <a:rPr lang="en-US" sz="1200" i="1" dirty="0">
                <a:solidFill>
                  <a:srgbClr val="6C757D"/>
                </a:solidFill>
                <a:latin typeface="Calibri" pitchFamily="34" charset="0"/>
                <a:ea typeface="Calibri" pitchFamily="34" charset="-122"/>
                <a:cs typeface="Calibri" pitchFamily="34" charset="-120"/>
              </a:rPr>
              <a:t>For </a:t>
            </a:r>
            <a:r>
              <a:rPr lang="en-US" sz="1200" i="1" dirty="0">
                <a:solidFill>
                  <a:schemeClr val="accent5">
                    <a:lumMod val="75000"/>
                  </a:schemeClr>
                </a:solidFill>
                <a:latin typeface="Calibri" pitchFamily="34" charset="0"/>
                <a:ea typeface="Calibri" pitchFamily="34" charset="-122"/>
                <a:cs typeface="Calibri" pitchFamily="34" charset="-120"/>
              </a:rPr>
              <a:t>Functional Class Scoring</a:t>
            </a:r>
            <a:endParaRPr lang="en-US" sz="1200" dirty="0">
              <a:solidFill>
                <a:schemeClr val="accent5">
                  <a:lumMod val="75000"/>
                </a:schemeClr>
              </a:solidFill>
            </a:endParaRPr>
          </a:p>
        </p:txBody>
      </p:sp>
      <p:sp>
        <p:nvSpPr>
          <p:cNvPr id="15" name="Text 13">
            <a:extLst>
              <a:ext uri="{FF2B5EF4-FFF2-40B4-BE49-F238E27FC236}">
                <a16:creationId xmlns:a16="http://schemas.microsoft.com/office/drawing/2014/main" id="{D8BB1B60-F69C-85C5-0F7D-C68F5CA82348}"/>
              </a:ext>
            </a:extLst>
          </p:cNvPr>
          <p:cNvSpPr/>
          <p:nvPr/>
        </p:nvSpPr>
        <p:spPr>
          <a:xfrm>
            <a:off x="6188335" y="3076682"/>
            <a:ext cx="4140997" cy="1312899"/>
          </a:xfrm>
          <a:prstGeom prst="rect">
            <a:avLst/>
          </a:prstGeom>
          <a:noFill/>
          <a:ln/>
        </p:spPr>
        <p:txBody>
          <a:bodyPr wrap="square" rtlCol="0" anchor="ctr"/>
          <a:lstStyle/>
          <a:p>
            <a:pPr marL="342900" indent="-342900">
              <a:buSzPct val="100000"/>
              <a:buChar char="•"/>
            </a:pPr>
            <a:r>
              <a:rPr lang="en-US" sz="1400" dirty="0">
                <a:solidFill>
                  <a:srgbClr val="001219"/>
                </a:solidFill>
                <a:latin typeface="Calibri" pitchFamily="34" charset="0"/>
                <a:ea typeface="Calibri" pitchFamily="34" charset="-122"/>
                <a:cs typeface="Calibri" pitchFamily="34" charset="-120"/>
              </a:rPr>
              <a:t>ALL genes with a numeric score</a:t>
            </a:r>
          </a:p>
          <a:p>
            <a:pPr marL="342900" indent="-342900">
              <a:buSzPct val="100000"/>
              <a:buChar char="•"/>
            </a:pPr>
            <a:r>
              <a:rPr lang="en-US" sz="1400" dirty="0">
                <a:solidFill>
                  <a:srgbClr val="001219"/>
                </a:solidFill>
                <a:latin typeface="Calibri" pitchFamily="34" charset="0"/>
                <a:ea typeface="Calibri" pitchFamily="34" charset="-122"/>
                <a:cs typeface="Calibri" pitchFamily="34" charset="-120"/>
              </a:rPr>
              <a:t>No arbitrary threshold cutoff</a:t>
            </a:r>
            <a:endParaRPr lang="en-US" sz="1400" dirty="0"/>
          </a:p>
          <a:p>
            <a:pPr marL="342900" lvl="1" indent="-342900">
              <a:buSzPct val="100000"/>
              <a:buChar char="•"/>
            </a:pPr>
            <a:r>
              <a:rPr lang="en-US" dirty="0">
                <a:solidFill>
                  <a:srgbClr val="001219"/>
                </a:solidFill>
                <a:latin typeface="Calibri" pitchFamily="34" charset="0"/>
                <a:ea typeface="Calibri" pitchFamily="34" charset="-122"/>
                <a:cs typeface="Calibri" pitchFamily="34" charset="-120"/>
              </a:rPr>
              <a:t>Ranked from most up to most down</a:t>
            </a:r>
            <a:endParaRPr lang="en-US" dirty="0"/>
          </a:p>
          <a:p>
            <a:pPr marL="342900" indent="-342900">
              <a:buSzPct val="100000"/>
              <a:buChar char="•"/>
            </a:pPr>
            <a:r>
              <a:rPr lang="en-US" sz="1400" b="1" dirty="0">
                <a:solidFill>
                  <a:srgbClr val="001219"/>
                </a:solidFill>
                <a:latin typeface="Calibri" pitchFamily="34" charset="0"/>
                <a:ea typeface="Calibri" pitchFamily="34" charset="-122"/>
                <a:cs typeface="Calibri" pitchFamily="34" charset="-120"/>
              </a:rPr>
              <a:t>Tool: GSEA</a:t>
            </a:r>
          </a:p>
          <a:p>
            <a:pPr marL="342900" indent="-342900">
              <a:buSzPct val="100000"/>
              <a:buChar char="•"/>
            </a:pPr>
            <a:r>
              <a:rPr lang="en-US" b="1" dirty="0">
                <a:solidFill>
                  <a:srgbClr val="001219"/>
                </a:solidFill>
                <a:latin typeface="Calibri" pitchFamily="34" charset="0"/>
                <a:cs typeface="Calibri" pitchFamily="34" charset="-120"/>
              </a:rPr>
              <a:t>Method: Running sum statistic (modified Kolmogorov-Smirnov)</a:t>
            </a:r>
            <a:endParaRPr lang="en-US" sz="1400" dirty="0"/>
          </a:p>
        </p:txBody>
      </p:sp>
      <p:sp>
        <p:nvSpPr>
          <p:cNvPr id="16" name="Shape 14">
            <a:extLst>
              <a:ext uri="{FF2B5EF4-FFF2-40B4-BE49-F238E27FC236}">
                <a16:creationId xmlns:a16="http://schemas.microsoft.com/office/drawing/2014/main" id="{1DB1F871-91EA-02C7-90F4-170D1AF5E2F2}"/>
              </a:ext>
            </a:extLst>
          </p:cNvPr>
          <p:cNvSpPr/>
          <p:nvPr/>
        </p:nvSpPr>
        <p:spPr>
          <a:xfrm>
            <a:off x="6188336" y="4459731"/>
            <a:ext cx="2286000" cy="731520"/>
          </a:xfrm>
          <a:prstGeom prst="rect">
            <a:avLst/>
          </a:prstGeom>
          <a:solidFill>
            <a:srgbClr val="F8F9FA"/>
          </a:solidFill>
          <a:ln/>
        </p:spPr>
        <p:txBody>
          <a:bodyPr/>
          <a:lstStyle/>
          <a:p>
            <a:endParaRPr lang="en-US"/>
          </a:p>
        </p:txBody>
      </p:sp>
      <p:sp>
        <p:nvSpPr>
          <p:cNvPr id="17" name="Text 15">
            <a:extLst>
              <a:ext uri="{FF2B5EF4-FFF2-40B4-BE49-F238E27FC236}">
                <a16:creationId xmlns:a16="http://schemas.microsoft.com/office/drawing/2014/main" id="{F4EDE4F5-6180-5ADD-D30C-30662366E8DE}"/>
              </a:ext>
            </a:extLst>
          </p:cNvPr>
          <p:cNvSpPr/>
          <p:nvPr/>
        </p:nvSpPr>
        <p:spPr>
          <a:xfrm>
            <a:off x="6279776" y="4505451"/>
            <a:ext cx="2103120" cy="640080"/>
          </a:xfrm>
          <a:prstGeom prst="rect">
            <a:avLst/>
          </a:prstGeom>
          <a:noFill/>
          <a:ln/>
        </p:spPr>
        <p:txBody>
          <a:bodyPr wrap="square" rtlCol="0" anchor="ctr"/>
          <a:lstStyle/>
          <a:p>
            <a:pPr marL="0" indent="0">
              <a:buNone/>
            </a:pPr>
            <a:r>
              <a:rPr lang="en-US" sz="1000" dirty="0">
                <a:solidFill>
                  <a:srgbClr val="001219"/>
                </a:solidFill>
                <a:latin typeface="Consolas" pitchFamily="34" charset="0"/>
                <a:ea typeface="Consolas" pitchFamily="34" charset="-122"/>
                <a:cs typeface="Consolas" pitchFamily="34" charset="-120"/>
              </a:rPr>
              <a:t>TP53    14.2</a:t>
            </a:r>
            <a:endParaRPr lang="en-US" sz="1000" dirty="0"/>
          </a:p>
          <a:p>
            <a:pPr marL="0" indent="0">
              <a:buNone/>
            </a:pPr>
            <a:r>
              <a:rPr lang="en-US" sz="1000" dirty="0">
                <a:solidFill>
                  <a:srgbClr val="001219"/>
                </a:solidFill>
                <a:latin typeface="Consolas" pitchFamily="34" charset="0"/>
                <a:ea typeface="Consolas" pitchFamily="34" charset="-122"/>
                <a:cs typeface="Consolas" pitchFamily="34" charset="-120"/>
              </a:rPr>
              <a:t>BRCA1   -9.8</a:t>
            </a:r>
            <a:endParaRPr lang="en-US" sz="1000" dirty="0"/>
          </a:p>
          <a:p>
            <a:pPr marL="0" indent="0">
              <a:buNone/>
            </a:pPr>
            <a:r>
              <a:rPr lang="en-US" sz="1000" dirty="0">
                <a:solidFill>
                  <a:srgbClr val="001219"/>
                </a:solidFill>
                <a:latin typeface="Consolas" pitchFamily="34" charset="0"/>
                <a:ea typeface="Consolas" pitchFamily="34" charset="-122"/>
                <a:cs typeface="Consolas" pitchFamily="34" charset="-120"/>
              </a:rPr>
              <a:t>MYC      0.5</a:t>
            </a:r>
            <a:endParaRPr lang="en-US" sz="1000" dirty="0"/>
          </a:p>
          <a:p>
            <a:pPr marL="0" indent="0">
              <a:buNone/>
            </a:pPr>
            <a:r>
              <a:rPr lang="en-US" sz="1000" dirty="0">
                <a:solidFill>
                  <a:srgbClr val="001219"/>
                </a:solidFill>
                <a:latin typeface="Consolas" pitchFamily="34" charset="0"/>
                <a:ea typeface="Consolas" pitchFamily="34" charset="-122"/>
                <a:cs typeface="Consolas" pitchFamily="34" charset="-120"/>
              </a:rPr>
              <a:t>...</a:t>
            </a:r>
            <a:endParaRPr lang="en-US" sz="1000" dirty="0"/>
          </a:p>
        </p:txBody>
      </p:sp>
      <p:sp>
        <p:nvSpPr>
          <p:cNvPr id="18" name="Rectangle 17">
            <a:extLst>
              <a:ext uri="{FF2B5EF4-FFF2-40B4-BE49-F238E27FC236}">
                <a16:creationId xmlns:a16="http://schemas.microsoft.com/office/drawing/2014/main" id="{0A021321-B10B-8AB3-BFC9-EB1A65491BA2}"/>
              </a:ext>
            </a:extLst>
          </p:cNvPr>
          <p:cNvSpPr/>
          <p:nvPr/>
        </p:nvSpPr>
        <p:spPr>
          <a:xfrm>
            <a:off x="5905547" y="2032000"/>
            <a:ext cx="4639238" cy="3305387"/>
          </a:xfrm>
          <a:prstGeom prst="rect">
            <a:avLst/>
          </a:prstGeom>
          <a:solidFill>
            <a:schemeClr val="accent5">
              <a:lumMod val="75000"/>
              <a:alpha val="23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2D8CFE0E-94C6-CA55-A983-2063E8FA3908}"/>
              </a:ext>
            </a:extLst>
          </p:cNvPr>
          <p:cNvSpPr txBox="1">
            <a:spLocks/>
          </p:cNvSpPr>
          <p:nvPr/>
        </p:nvSpPr>
        <p:spPr>
          <a:xfrm>
            <a:off x="838200" y="5427418"/>
            <a:ext cx="10515600" cy="797018"/>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dk1"/>
              </a:buClr>
              <a:buSzPts val="1800"/>
              <a:buFont typeface="Arial"/>
              <a:buChar char="•"/>
              <a:defRPr sz="2800" b="0" i="0" u="none" strike="noStrike" cap="none">
                <a:solidFill>
                  <a:schemeClr val="dk1"/>
                </a:solidFill>
                <a:latin typeface="Helvetica Neue Light"/>
                <a:ea typeface="Helvetica Neue Light"/>
                <a:cs typeface="Helvetica Neue Light"/>
                <a:sym typeface="Helvetica Neue Light"/>
              </a:defRPr>
            </a:lvl1pPr>
            <a:lvl2pPr marL="914400" marR="0" lvl="1"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US" sz="3100" dirty="0">
                <a:solidFill>
                  <a:schemeClr val="accent5">
                    <a:lumMod val="75000"/>
                  </a:schemeClr>
                </a:solidFill>
              </a:rPr>
              <a:t>Functional Class Scoring </a:t>
            </a:r>
            <a:r>
              <a:rPr lang="en-US" sz="3100" dirty="0"/>
              <a:t>methods test </a:t>
            </a:r>
            <a:r>
              <a:rPr lang="en-CA" sz="3200" dirty="0"/>
              <a:t>whether genes in a gene set are enriched at the extremes of a ranked gene list rather than randomly distributed</a:t>
            </a:r>
            <a:endParaRPr lang="en-US" dirty="0"/>
          </a:p>
        </p:txBody>
      </p:sp>
    </p:spTree>
    <p:extLst>
      <p:ext uri="{BB962C8B-B14F-4D97-AF65-F5344CB8AC3E}">
        <p14:creationId xmlns:p14="http://schemas.microsoft.com/office/powerpoint/2010/main" val="246447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3F93-2644-E9ED-E2E8-0B6E31E0535C}"/>
              </a:ext>
            </a:extLst>
          </p:cNvPr>
          <p:cNvSpPr>
            <a:spLocks noGrp="1"/>
          </p:cNvSpPr>
          <p:nvPr>
            <p:ph type="title"/>
          </p:nvPr>
        </p:nvSpPr>
        <p:spPr/>
        <p:txBody>
          <a:bodyPr/>
          <a:lstStyle/>
          <a:p>
            <a:r>
              <a:rPr lang="en-US" dirty="0"/>
              <a:t>Why test enrichment in ranked gene list?</a:t>
            </a:r>
          </a:p>
        </p:txBody>
      </p:sp>
      <p:sp>
        <p:nvSpPr>
          <p:cNvPr id="3" name="Text Placeholder 2">
            <a:extLst>
              <a:ext uri="{FF2B5EF4-FFF2-40B4-BE49-F238E27FC236}">
                <a16:creationId xmlns:a16="http://schemas.microsoft.com/office/drawing/2014/main" id="{6F4CBF3C-4B26-FE5D-519F-177620E0B1D5}"/>
              </a:ext>
            </a:extLst>
          </p:cNvPr>
          <p:cNvSpPr>
            <a:spLocks noGrp="1"/>
          </p:cNvSpPr>
          <p:nvPr>
            <p:ph type="body" idx="1"/>
          </p:nvPr>
        </p:nvSpPr>
        <p:spPr/>
        <p:txBody>
          <a:bodyPr>
            <a:normAutofit lnSpcReduction="10000"/>
          </a:bodyPr>
          <a:lstStyle/>
          <a:p>
            <a:r>
              <a:rPr lang="en-US" dirty="0"/>
              <a:t>Possible limitations of a defined gene list approach</a:t>
            </a:r>
          </a:p>
          <a:p>
            <a:pPr lvl="1"/>
            <a:r>
              <a:rPr lang="en-US" dirty="0"/>
              <a:t>No “natural” value to set thresholds </a:t>
            </a:r>
          </a:p>
          <a:p>
            <a:pPr lvl="1"/>
            <a:r>
              <a:rPr lang="en-US" dirty="0"/>
              <a:t>Different thresholds give different results </a:t>
            </a:r>
          </a:p>
          <a:p>
            <a:pPr lvl="1"/>
            <a:r>
              <a:rPr lang="en-US" dirty="0"/>
              <a:t>Possible loss of statistical power due to thresholding</a:t>
            </a:r>
          </a:p>
          <a:p>
            <a:pPr lvl="2"/>
            <a:r>
              <a:rPr lang="en-US" dirty="0"/>
              <a:t>All significant signals are weighted the same </a:t>
            </a:r>
          </a:p>
          <a:p>
            <a:pPr lvl="2"/>
            <a:r>
              <a:rPr lang="en-US" dirty="0"/>
              <a:t>Weak signals are neglected  </a:t>
            </a:r>
          </a:p>
          <a:p>
            <a:r>
              <a:rPr lang="en-US" dirty="0"/>
              <a:t>Key insight: If many pathway genes show modest, </a:t>
            </a:r>
            <a:r>
              <a:rPr lang="en-US" dirty="0" err="1"/>
              <a:t>co-ordinated</a:t>
            </a:r>
            <a:r>
              <a:rPr lang="en-US" dirty="0"/>
              <a:t> changes, that pathway may be dysregulated </a:t>
            </a:r>
          </a:p>
          <a:p>
            <a:pPr lvl="1"/>
            <a:r>
              <a:rPr lang="en-US" i="1" dirty="0" err="1"/>
              <a:t>ie</a:t>
            </a:r>
            <a:r>
              <a:rPr lang="en-US" dirty="0"/>
              <a:t>: A pathway can be dysregulated even when no individual gene passes the significance threshold</a:t>
            </a:r>
          </a:p>
        </p:txBody>
      </p:sp>
    </p:spTree>
    <p:extLst>
      <p:ext uri="{BB962C8B-B14F-4D97-AF65-F5344CB8AC3E}">
        <p14:creationId xmlns:p14="http://schemas.microsoft.com/office/powerpoint/2010/main" val="19863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B4C8-B72F-BC72-D567-D8A6245E6544}"/>
              </a:ext>
            </a:extLst>
          </p:cNvPr>
          <p:cNvSpPr>
            <a:spLocks noGrp="1"/>
          </p:cNvSpPr>
          <p:nvPr>
            <p:ph type="title"/>
          </p:nvPr>
        </p:nvSpPr>
        <p:spPr/>
        <p:txBody>
          <a:bodyPr/>
          <a:lstStyle/>
          <a:p>
            <a:r>
              <a:rPr lang="en-US" dirty="0"/>
              <a:t>Some tools for ranked lists</a:t>
            </a:r>
          </a:p>
        </p:txBody>
      </p:sp>
      <p:pic>
        <p:nvPicPr>
          <p:cNvPr id="4" name="Picture 3">
            <a:extLst>
              <a:ext uri="{FF2B5EF4-FFF2-40B4-BE49-F238E27FC236}">
                <a16:creationId xmlns:a16="http://schemas.microsoft.com/office/drawing/2014/main" id="{E81E4D98-7FBD-A70B-A824-DAC72A952BBE}"/>
              </a:ext>
            </a:extLst>
          </p:cNvPr>
          <p:cNvPicPr>
            <a:picLocks noChangeAspect="1"/>
          </p:cNvPicPr>
          <p:nvPr/>
        </p:nvPicPr>
        <p:blipFill>
          <a:blip r:embed="rId2"/>
          <a:stretch>
            <a:fillRect/>
          </a:stretch>
        </p:blipFill>
        <p:spPr>
          <a:xfrm>
            <a:off x="6295813" y="2033715"/>
            <a:ext cx="5057987" cy="3449862"/>
          </a:xfrm>
          <a:prstGeom prst="rect">
            <a:avLst/>
          </a:prstGeom>
        </p:spPr>
      </p:pic>
      <p:pic>
        <p:nvPicPr>
          <p:cNvPr id="5" name="Picture 4">
            <a:extLst>
              <a:ext uri="{FF2B5EF4-FFF2-40B4-BE49-F238E27FC236}">
                <a16:creationId xmlns:a16="http://schemas.microsoft.com/office/drawing/2014/main" id="{115ADEF9-31EF-CF3C-0EC8-B43E28806B1B}"/>
              </a:ext>
            </a:extLst>
          </p:cNvPr>
          <p:cNvPicPr>
            <a:picLocks noChangeAspect="1"/>
          </p:cNvPicPr>
          <p:nvPr/>
        </p:nvPicPr>
        <p:blipFill>
          <a:blip r:embed="rId3"/>
          <a:stretch>
            <a:fillRect/>
          </a:stretch>
        </p:blipFill>
        <p:spPr>
          <a:xfrm>
            <a:off x="838200" y="1878245"/>
            <a:ext cx="5200226" cy="3546878"/>
          </a:xfrm>
          <a:prstGeom prst="rect">
            <a:avLst/>
          </a:prstGeom>
        </p:spPr>
      </p:pic>
      <p:sp>
        <p:nvSpPr>
          <p:cNvPr id="6" name="TextBox 5">
            <a:extLst>
              <a:ext uri="{FF2B5EF4-FFF2-40B4-BE49-F238E27FC236}">
                <a16:creationId xmlns:a16="http://schemas.microsoft.com/office/drawing/2014/main" id="{7406F233-5889-A839-6D82-C27901A718B6}"/>
              </a:ext>
            </a:extLst>
          </p:cNvPr>
          <p:cNvSpPr txBox="1"/>
          <p:nvPr/>
        </p:nvSpPr>
        <p:spPr>
          <a:xfrm>
            <a:off x="6499179" y="5618514"/>
            <a:ext cx="4666662" cy="307777"/>
          </a:xfrm>
          <a:prstGeom prst="rect">
            <a:avLst/>
          </a:prstGeom>
          <a:noFill/>
          <a:ln w="25400">
            <a:solidFill>
              <a:schemeClr val="accent5">
                <a:lumMod val="75000"/>
              </a:schemeClr>
            </a:solidFill>
          </a:ln>
        </p:spPr>
        <p:txBody>
          <a:bodyPr wrap="none" rtlCol="0">
            <a:spAutoFit/>
          </a:bodyPr>
          <a:lstStyle/>
          <a:p>
            <a:r>
              <a:rPr lang="en-US" dirty="0">
                <a:latin typeface="Helvetica" pitchFamily="2" charset="0"/>
              </a:rPr>
              <a:t>PANTHER is primarily ORA, but can accept a ranked list</a:t>
            </a:r>
          </a:p>
        </p:txBody>
      </p:sp>
      <p:sp>
        <p:nvSpPr>
          <p:cNvPr id="7" name="TextBox 6">
            <a:extLst>
              <a:ext uri="{FF2B5EF4-FFF2-40B4-BE49-F238E27FC236}">
                <a16:creationId xmlns:a16="http://schemas.microsoft.com/office/drawing/2014/main" id="{F9C43A22-6069-8083-8380-86700F9B5A13}"/>
              </a:ext>
            </a:extLst>
          </p:cNvPr>
          <p:cNvSpPr txBox="1"/>
          <p:nvPr/>
        </p:nvSpPr>
        <p:spPr>
          <a:xfrm>
            <a:off x="1432559" y="5618514"/>
            <a:ext cx="3908442" cy="307777"/>
          </a:xfrm>
          <a:prstGeom prst="rect">
            <a:avLst/>
          </a:prstGeom>
          <a:noFill/>
          <a:ln w="25400">
            <a:solidFill>
              <a:schemeClr val="accent5">
                <a:lumMod val="75000"/>
              </a:schemeClr>
            </a:solidFill>
          </a:ln>
        </p:spPr>
        <p:txBody>
          <a:bodyPr wrap="none" rtlCol="0">
            <a:spAutoFit/>
          </a:bodyPr>
          <a:lstStyle/>
          <a:p>
            <a:r>
              <a:rPr lang="en-US" dirty="0">
                <a:latin typeface="Helvetica" pitchFamily="2" charset="0"/>
              </a:rPr>
              <a:t>GSEA is the most commonly used tool for FCS</a:t>
            </a:r>
          </a:p>
        </p:txBody>
      </p:sp>
    </p:spTree>
    <p:extLst>
      <p:ext uri="{BB962C8B-B14F-4D97-AF65-F5344CB8AC3E}">
        <p14:creationId xmlns:p14="http://schemas.microsoft.com/office/powerpoint/2010/main" val="9119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C3AE-92E2-776B-E463-273339BD5136}"/>
              </a:ext>
            </a:extLst>
          </p:cNvPr>
          <p:cNvSpPr>
            <a:spLocks noGrp="1"/>
          </p:cNvSpPr>
          <p:nvPr>
            <p:ph type="title"/>
          </p:nvPr>
        </p:nvSpPr>
        <p:spPr/>
        <p:txBody>
          <a:bodyPr/>
          <a:lstStyle/>
          <a:p>
            <a:r>
              <a:rPr lang="en-US" dirty="0"/>
              <a:t>We’ll focus on GSEA</a:t>
            </a:r>
          </a:p>
        </p:txBody>
      </p:sp>
      <p:sp>
        <p:nvSpPr>
          <p:cNvPr id="3" name="Text Placeholder 2">
            <a:extLst>
              <a:ext uri="{FF2B5EF4-FFF2-40B4-BE49-F238E27FC236}">
                <a16:creationId xmlns:a16="http://schemas.microsoft.com/office/drawing/2014/main" id="{1251D309-7D99-8811-3A39-8E5A80E63C9A}"/>
              </a:ext>
            </a:extLst>
          </p:cNvPr>
          <p:cNvSpPr>
            <a:spLocks noGrp="1"/>
          </p:cNvSpPr>
          <p:nvPr>
            <p:ph type="body" idx="1"/>
          </p:nvPr>
        </p:nvSpPr>
        <p:spPr>
          <a:xfrm>
            <a:off x="838200" y="1825626"/>
            <a:ext cx="10515600" cy="473822"/>
          </a:xfrm>
        </p:spPr>
        <p:txBody>
          <a:bodyPr>
            <a:normAutofit fontScale="70000" lnSpcReduction="20000"/>
          </a:bodyPr>
          <a:lstStyle/>
          <a:p>
            <a:r>
              <a:rPr lang="en-US" dirty="0"/>
              <a:t>Gene Set Enrichment Analysis </a:t>
            </a:r>
          </a:p>
        </p:txBody>
      </p:sp>
      <p:pic>
        <p:nvPicPr>
          <p:cNvPr id="4" name="Picture 3">
            <a:extLst>
              <a:ext uri="{FF2B5EF4-FFF2-40B4-BE49-F238E27FC236}">
                <a16:creationId xmlns:a16="http://schemas.microsoft.com/office/drawing/2014/main" id="{50239C96-0E4D-63C1-C442-C3330B872AF1}"/>
              </a:ext>
            </a:extLst>
          </p:cNvPr>
          <p:cNvPicPr>
            <a:picLocks noChangeAspect="1"/>
          </p:cNvPicPr>
          <p:nvPr/>
        </p:nvPicPr>
        <p:blipFill>
          <a:blip r:embed="rId2"/>
          <a:stretch>
            <a:fillRect/>
          </a:stretch>
        </p:blipFill>
        <p:spPr>
          <a:xfrm>
            <a:off x="2061883" y="2326341"/>
            <a:ext cx="6894652" cy="3084449"/>
          </a:xfrm>
          <a:prstGeom prst="rect">
            <a:avLst/>
          </a:prstGeom>
        </p:spPr>
      </p:pic>
      <p:sp>
        <p:nvSpPr>
          <p:cNvPr id="5" name="TextBox 4">
            <a:extLst>
              <a:ext uri="{FF2B5EF4-FFF2-40B4-BE49-F238E27FC236}">
                <a16:creationId xmlns:a16="http://schemas.microsoft.com/office/drawing/2014/main" id="{49151589-DCF1-0887-F340-5B2669E70068}"/>
              </a:ext>
            </a:extLst>
          </p:cNvPr>
          <p:cNvSpPr txBox="1"/>
          <p:nvPr/>
        </p:nvSpPr>
        <p:spPr>
          <a:xfrm>
            <a:off x="8451477" y="6158011"/>
            <a:ext cx="3687228" cy="307777"/>
          </a:xfrm>
          <a:prstGeom prst="rect">
            <a:avLst/>
          </a:prstGeom>
          <a:noFill/>
        </p:spPr>
        <p:txBody>
          <a:bodyPr wrap="none" rtlCol="0">
            <a:spAutoFit/>
          </a:bodyPr>
          <a:lstStyle/>
          <a:p>
            <a:r>
              <a:rPr lang="en-US" dirty="0"/>
              <a:t>https://</a:t>
            </a:r>
            <a:r>
              <a:rPr lang="en-US" dirty="0" err="1"/>
              <a:t>www.gsea-msigdb.org</a:t>
            </a:r>
            <a:r>
              <a:rPr lang="en-US" dirty="0"/>
              <a:t>/</a:t>
            </a:r>
            <a:r>
              <a:rPr lang="en-US" dirty="0" err="1"/>
              <a:t>gsea</a:t>
            </a:r>
            <a:r>
              <a:rPr lang="en-US" dirty="0"/>
              <a:t>/</a:t>
            </a:r>
            <a:r>
              <a:rPr lang="en-US" dirty="0" err="1"/>
              <a:t>index.jsp</a:t>
            </a:r>
            <a:endParaRPr lang="en-US" dirty="0"/>
          </a:p>
        </p:txBody>
      </p:sp>
    </p:spTree>
    <p:extLst>
      <p:ext uri="{BB962C8B-B14F-4D97-AF65-F5344CB8AC3E}">
        <p14:creationId xmlns:p14="http://schemas.microsoft.com/office/powerpoint/2010/main" val="203825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FBFF-D68A-31F5-7C13-524F686E2FD1}"/>
              </a:ext>
            </a:extLst>
          </p:cNvPr>
          <p:cNvSpPr>
            <a:spLocks noGrp="1"/>
          </p:cNvSpPr>
          <p:nvPr>
            <p:ph type="title"/>
          </p:nvPr>
        </p:nvSpPr>
        <p:spPr/>
        <p:txBody>
          <a:bodyPr/>
          <a:lstStyle/>
          <a:p>
            <a:r>
              <a:rPr lang="en-US" dirty="0"/>
              <a:t>GSEA: The core idea</a:t>
            </a:r>
          </a:p>
        </p:txBody>
      </p:sp>
      <p:sp>
        <p:nvSpPr>
          <p:cNvPr id="3" name="Text Placeholder 2">
            <a:extLst>
              <a:ext uri="{FF2B5EF4-FFF2-40B4-BE49-F238E27FC236}">
                <a16:creationId xmlns:a16="http://schemas.microsoft.com/office/drawing/2014/main" id="{0D038FB5-81C5-D914-3D9E-EFA25C5C1CBA}"/>
              </a:ext>
            </a:extLst>
          </p:cNvPr>
          <p:cNvSpPr>
            <a:spLocks noGrp="1"/>
          </p:cNvSpPr>
          <p:nvPr>
            <p:ph type="body" idx="1"/>
          </p:nvPr>
        </p:nvSpPr>
        <p:spPr>
          <a:xfrm>
            <a:off x="838200" y="2279277"/>
            <a:ext cx="10515600" cy="2439296"/>
          </a:xfrm>
        </p:spPr>
        <p:txBody>
          <a:bodyPr>
            <a:normAutofit lnSpcReduction="10000"/>
          </a:bodyPr>
          <a:lstStyle/>
          <a:p>
            <a:pPr marL="114300" indent="0">
              <a:buNone/>
            </a:pPr>
            <a:r>
              <a:rPr lang="en-US" dirty="0"/>
              <a:t>We have genes ranked from most upregulated to most downregulated </a:t>
            </a:r>
          </a:p>
          <a:p>
            <a:r>
              <a:rPr lang="en-US" sz="2600" dirty="0"/>
              <a:t>GSEA asks: Do the genes in a given pathway cluster at the top or bottom of this list more than expected by chance?</a:t>
            </a:r>
          </a:p>
          <a:p>
            <a:r>
              <a:rPr lang="en-US" sz="2600" dirty="0"/>
              <a:t>Three scenarios:</a:t>
            </a:r>
          </a:p>
        </p:txBody>
      </p:sp>
      <p:sp>
        <p:nvSpPr>
          <p:cNvPr id="4" name="Shape 3">
            <a:extLst>
              <a:ext uri="{FF2B5EF4-FFF2-40B4-BE49-F238E27FC236}">
                <a16:creationId xmlns:a16="http://schemas.microsoft.com/office/drawing/2014/main" id="{A3CC30A5-F79F-695A-A824-5A74D2DBAE74}"/>
              </a:ext>
            </a:extLst>
          </p:cNvPr>
          <p:cNvSpPr/>
          <p:nvPr/>
        </p:nvSpPr>
        <p:spPr>
          <a:xfrm>
            <a:off x="1714499" y="1698559"/>
            <a:ext cx="8552329" cy="365760"/>
          </a:xfrm>
          <a:prstGeom prst="rect">
            <a:avLst/>
          </a:prstGeom>
          <a:solidFill>
            <a:srgbClr val="DBEAFE"/>
          </a:solidFill>
          <a:ln/>
        </p:spPr>
        <p:txBody>
          <a:bodyPr/>
          <a:lstStyle/>
          <a:p>
            <a:endParaRPr lang="en-US" sz="1800">
              <a:latin typeface="Helvetica" pitchFamily="2" charset="0"/>
            </a:endParaRPr>
          </a:p>
        </p:txBody>
      </p:sp>
      <p:sp>
        <p:nvSpPr>
          <p:cNvPr id="5" name="Text 4">
            <a:extLst>
              <a:ext uri="{FF2B5EF4-FFF2-40B4-BE49-F238E27FC236}">
                <a16:creationId xmlns:a16="http://schemas.microsoft.com/office/drawing/2014/main" id="{86F0E4D2-B52F-C865-DB04-98E7EF9885D0}"/>
              </a:ext>
            </a:extLst>
          </p:cNvPr>
          <p:cNvSpPr/>
          <p:nvPr/>
        </p:nvSpPr>
        <p:spPr>
          <a:xfrm>
            <a:off x="1805940" y="1744279"/>
            <a:ext cx="1828800" cy="274320"/>
          </a:xfrm>
          <a:prstGeom prst="rect">
            <a:avLst/>
          </a:prstGeom>
          <a:noFill/>
          <a:ln/>
        </p:spPr>
        <p:txBody>
          <a:bodyPr wrap="square" rtlCol="0" anchor="ctr"/>
          <a:lstStyle/>
          <a:p>
            <a:pPr marL="0" indent="0">
              <a:buNone/>
            </a:pPr>
            <a:r>
              <a:rPr lang="en-US" sz="1800" b="1" dirty="0">
                <a:solidFill>
                  <a:srgbClr val="1E40AF"/>
                </a:solidFill>
                <a:latin typeface="Helvetica" pitchFamily="2" charset="0"/>
                <a:ea typeface="Calibri" pitchFamily="34" charset="-122"/>
                <a:cs typeface="Calibri" pitchFamily="34" charset="-120"/>
              </a:rPr>
              <a:t>Upregulated</a:t>
            </a:r>
            <a:endParaRPr lang="en-US" sz="1800" dirty="0">
              <a:latin typeface="Helvetica" pitchFamily="2" charset="0"/>
            </a:endParaRPr>
          </a:p>
        </p:txBody>
      </p:sp>
      <p:sp>
        <p:nvSpPr>
          <p:cNvPr id="6" name="Text 5">
            <a:extLst>
              <a:ext uri="{FF2B5EF4-FFF2-40B4-BE49-F238E27FC236}">
                <a16:creationId xmlns:a16="http://schemas.microsoft.com/office/drawing/2014/main" id="{E613284D-B040-7CB6-5CDE-B8E0A4952C49}"/>
              </a:ext>
            </a:extLst>
          </p:cNvPr>
          <p:cNvSpPr/>
          <p:nvPr/>
        </p:nvSpPr>
        <p:spPr>
          <a:xfrm>
            <a:off x="4000499" y="1744279"/>
            <a:ext cx="3872753" cy="274320"/>
          </a:xfrm>
          <a:prstGeom prst="rect">
            <a:avLst/>
          </a:prstGeom>
          <a:noFill/>
          <a:ln/>
        </p:spPr>
        <p:txBody>
          <a:bodyPr wrap="square" rtlCol="0" anchor="ctr"/>
          <a:lstStyle/>
          <a:p>
            <a:pPr marL="0" indent="0" algn="ctr">
              <a:buNone/>
            </a:pPr>
            <a:r>
              <a:rPr lang="en-US" sz="1800" dirty="0">
                <a:solidFill>
                  <a:srgbClr val="2D3748"/>
                </a:solidFill>
                <a:latin typeface="Helvetica" pitchFamily="2" charset="0"/>
                <a:ea typeface="Calibri" pitchFamily="34" charset="-122"/>
                <a:cs typeface="Calibri" pitchFamily="34" charset="-120"/>
              </a:rPr>
              <a:t>→ → → Ranked Gene List → → →</a:t>
            </a:r>
            <a:endParaRPr lang="en-US" sz="1800" dirty="0">
              <a:latin typeface="Helvetica" pitchFamily="2" charset="0"/>
            </a:endParaRPr>
          </a:p>
        </p:txBody>
      </p:sp>
      <p:sp>
        <p:nvSpPr>
          <p:cNvPr id="7" name="Text 6">
            <a:extLst>
              <a:ext uri="{FF2B5EF4-FFF2-40B4-BE49-F238E27FC236}">
                <a16:creationId xmlns:a16="http://schemas.microsoft.com/office/drawing/2014/main" id="{F7884747-6457-A4A0-4F9D-5CCC3C6418A7}"/>
              </a:ext>
            </a:extLst>
          </p:cNvPr>
          <p:cNvSpPr/>
          <p:nvPr/>
        </p:nvSpPr>
        <p:spPr>
          <a:xfrm>
            <a:off x="8115299" y="1744279"/>
            <a:ext cx="2070847" cy="274320"/>
          </a:xfrm>
          <a:prstGeom prst="rect">
            <a:avLst/>
          </a:prstGeom>
          <a:noFill/>
          <a:ln/>
        </p:spPr>
        <p:txBody>
          <a:bodyPr wrap="square" rtlCol="0" anchor="ctr"/>
          <a:lstStyle/>
          <a:p>
            <a:pPr marL="0" indent="0" algn="r">
              <a:buNone/>
            </a:pPr>
            <a:r>
              <a:rPr lang="en-US" sz="1800" b="1" dirty="0">
                <a:solidFill>
                  <a:srgbClr val="DC2626"/>
                </a:solidFill>
                <a:latin typeface="Helvetica" pitchFamily="2" charset="0"/>
                <a:ea typeface="Calibri" pitchFamily="34" charset="-122"/>
                <a:cs typeface="Calibri" pitchFamily="34" charset="-120"/>
              </a:rPr>
              <a:t>Downregulated</a:t>
            </a:r>
            <a:endParaRPr lang="en-US" sz="1800" dirty="0">
              <a:latin typeface="Helvetica" pitchFamily="2" charset="0"/>
            </a:endParaRPr>
          </a:p>
        </p:txBody>
      </p:sp>
      <p:sp>
        <p:nvSpPr>
          <p:cNvPr id="8" name="Shape 10">
            <a:extLst>
              <a:ext uri="{FF2B5EF4-FFF2-40B4-BE49-F238E27FC236}">
                <a16:creationId xmlns:a16="http://schemas.microsoft.com/office/drawing/2014/main" id="{394CD944-25B5-AA0C-E365-B1402CECEF0C}"/>
              </a:ext>
            </a:extLst>
          </p:cNvPr>
          <p:cNvSpPr/>
          <p:nvPr/>
        </p:nvSpPr>
        <p:spPr>
          <a:xfrm>
            <a:off x="1362185" y="4855733"/>
            <a:ext cx="2651760" cy="1097280"/>
          </a:xfrm>
          <a:prstGeom prst="rect">
            <a:avLst/>
          </a:prstGeom>
          <a:solidFill>
            <a:srgbClr val="D1FAE5"/>
          </a:solidFill>
          <a:ln w="25400">
            <a:solidFill>
              <a:srgbClr val="10B981"/>
            </a:solidFill>
            <a:prstDash val="solid"/>
          </a:ln>
        </p:spPr>
        <p:txBody>
          <a:bodyPr/>
          <a:lstStyle/>
          <a:p>
            <a:endParaRPr lang="en-US" sz="2000">
              <a:latin typeface="Helvetica" pitchFamily="2" charset="0"/>
            </a:endParaRPr>
          </a:p>
        </p:txBody>
      </p:sp>
      <p:sp>
        <p:nvSpPr>
          <p:cNvPr id="9" name="Text 11">
            <a:extLst>
              <a:ext uri="{FF2B5EF4-FFF2-40B4-BE49-F238E27FC236}">
                <a16:creationId xmlns:a16="http://schemas.microsoft.com/office/drawing/2014/main" id="{3A296297-E65E-28EB-940B-CD309E85FD41}"/>
              </a:ext>
            </a:extLst>
          </p:cNvPr>
          <p:cNvSpPr/>
          <p:nvPr/>
        </p:nvSpPr>
        <p:spPr>
          <a:xfrm>
            <a:off x="1453625" y="4947173"/>
            <a:ext cx="2468880" cy="365760"/>
          </a:xfrm>
          <a:prstGeom prst="rect">
            <a:avLst/>
          </a:prstGeom>
          <a:noFill/>
          <a:ln/>
        </p:spPr>
        <p:txBody>
          <a:bodyPr wrap="square" rtlCol="0" anchor="ctr"/>
          <a:lstStyle/>
          <a:p>
            <a:pPr marL="0" indent="0" algn="ctr">
              <a:buNone/>
            </a:pPr>
            <a:r>
              <a:rPr lang="en-US" sz="2000" b="1" dirty="0">
                <a:solidFill>
                  <a:srgbClr val="10B981"/>
                </a:solidFill>
                <a:latin typeface="Helvetica" pitchFamily="2" charset="0"/>
                <a:ea typeface="Calibri" pitchFamily="34" charset="-122"/>
                <a:cs typeface="Calibri" pitchFamily="34" charset="-120"/>
              </a:rPr>
              <a:t>Enriched at TOP</a:t>
            </a:r>
            <a:endParaRPr lang="en-US" sz="2000" dirty="0">
              <a:latin typeface="Helvetica" pitchFamily="2" charset="0"/>
            </a:endParaRPr>
          </a:p>
        </p:txBody>
      </p:sp>
      <p:sp>
        <p:nvSpPr>
          <p:cNvPr id="10" name="Text 12">
            <a:extLst>
              <a:ext uri="{FF2B5EF4-FFF2-40B4-BE49-F238E27FC236}">
                <a16:creationId xmlns:a16="http://schemas.microsoft.com/office/drawing/2014/main" id="{13F3492D-BAD7-580A-44A8-653D5AA4FF00}"/>
              </a:ext>
            </a:extLst>
          </p:cNvPr>
          <p:cNvSpPr/>
          <p:nvPr/>
        </p:nvSpPr>
        <p:spPr>
          <a:xfrm>
            <a:off x="1453625" y="5358653"/>
            <a:ext cx="2468880" cy="457200"/>
          </a:xfrm>
          <a:prstGeom prst="rect">
            <a:avLst/>
          </a:prstGeom>
          <a:noFill/>
          <a:ln/>
        </p:spPr>
        <p:txBody>
          <a:bodyPr wrap="square" rtlCol="0" anchor="ctr"/>
          <a:lstStyle/>
          <a:p>
            <a:pPr marL="0" indent="0" algn="ctr">
              <a:buNone/>
            </a:pPr>
            <a:r>
              <a:rPr lang="en-US" sz="2000" dirty="0">
                <a:solidFill>
                  <a:srgbClr val="2D3748"/>
                </a:solidFill>
                <a:latin typeface="Helvetica" pitchFamily="2" charset="0"/>
                <a:ea typeface="Calibri" pitchFamily="34" charset="-122"/>
                <a:cs typeface="Calibri" pitchFamily="34" charset="-120"/>
              </a:rPr>
              <a:t>Pathway upregulated</a:t>
            </a:r>
            <a:endParaRPr lang="en-US" sz="2000" dirty="0">
              <a:latin typeface="Helvetica" pitchFamily="2" charset="0"/>
            </a:endParaRPr>
          </a:p>
        </p:txBody>
      </p:sp>
      <p:sp>
        <p:nvSpPr>
          <p:cNvPr id="11" name="Shape 13">
            <a:extLst>
              <a:ext uri="{FF2B5EF4-FFF2-40B4-BE49-F238E27FC236}">
                <a16:creationId xmlns:a16="http://schemas.microsoft.com/office/drawing/2014/main" id="{33237F0B-3A28-E788-F7CD-7A593B50C828}"/>
              </a:ext>
            </a:extLst>
          </p:cNvPr>
          <p:cNvSpPr/>
          <p:nvPr/>
        </p:nvSpPr>
        <p:spPr>
          <a:xfrm>
            <a:off x="7354194" y="4855733"/>
            <a:ext cx="2912634" cy="1097280"/>
          </a:xfrm>
          <a:prstGeom prst="rect">
            <a:avLst/>
          </a:prstGeom>
          <a:solidFill>
            <a:srgbClr val="FEE2E2"/>
          </a:solidFill>
          <a:ln w="25400">
            <a:solidFill>
              <a:srgbClr val="EF4444"/>
            </a:solidFill>
            <a:prstDash val="solid"/>
          </a:ln>
        </p:spPr>
        <p:txBody>
          <a:bodyPr/>
          <a:lstStyle/>
          <a:p>
            <a:endParaRPr lang="en-US" sz="2000">
              <a:latin typeface="Helvetica" pitchFamily="2" charset="0"/>
            </a:endParaRPr>
          </a:p>
        </p:txBody>
      </p:sp>
      <p:sp>
        <p:nvSpPr>
          <p:cNvPr id="12" name="Text 14">
            <a:extLst>
              <a:ext uri="{FF2B5EF4-FFF2-40B4-BE49-F238E27FC236}">
                <a16:creationId xmlns:a16="http://schemas.microsoft.com/office/drawing/2014/main" id="{6A0623F2-65C4-4413-8CEA-5E93B4810755}"/>
              </a:ext>
            </a:extLst>
          </p:cNvPr>
          <p:cNvSpPr/>
          <p:nvPr/>
        </p:nvSpPr>
        <p:spPr>
          <a:xfrm>
            <a:off x="7409329" y="4947173"/>
            <a:ext cx="2766059" cy="365760"/>
          </a:xfrm>
          <a:prstGeom prst="rect">
            <a:avLst/>
          </a:prstGeom>
          <a:noFill/>
          <a:ln/>
        </p:spPr>
        <p:txBody>
          <a:bodyPr wrap="square" rtlCol="0" anchor="ctr"/>
          <a:lstStyle/>
          <a:p>
            <a:pPr marL="0" indent="0" algn="ctr">
              <a:buNone/>
            </a:pPr>
            <a:r>
              <a:rPr lang="en-US" sz="2000" b="1" dirty="0">
                <a:solidFill>
                  <a:srgbClr val="EF4444"/>
                </a:solidFill>
                <a:latin typeface="Helvetica" pitchFamily="2" charset="0"/>
                <a:ea typeface="Calibri" pitchFamily="34" charset="-122"/>
                <a:cs typeface="Calibri" pitchFamily="34" charset="-120"/>
              </a:rPr>
              <a:t>Enriched at BOTTOM</a:t>
            </a:r>
            <a:endParaRPr lang="en-US" sz="2000" dirty="0">
              <a:latin typeface="Helvetica" pitchFamily="2" charset="0"/>
            </a:endParaRPr>
          </a:p>
        </p:txBody>
      </p:sp>
      <p:sp>
        <p:nvSpPr>
          <p:cNvPr id="13" name="Text 15">
            <a:extLst>
              <a:ext uri="{FF2B5EF4-FFF2-40B4-BE49-F238E27FC236}">
                <a16:creationId xmlns:a16="http://schemas.microsoft.com/office/drawing/2014/main" id="{256BDBB7-35DA-76E6-9A66-FF48F11D957B}"/>
              </a:ext>
            </a:extLst>
          </p:cNvPr>
          <p:cNvSpPr/>
          <p:nvPr/>
        </p:nvSpPr>
        <p:spPr>
          <a:xfrm>
            <a:off x="7557918" y="5358653"/>
            <a:ext cx="2468880" cy="457200"/>
          </a:xfrm>
          <a:prstGeom prst="rect">
            <a:avLst/>
          </a:prstGeom>
          <a:noFill/>
          <a:ln/>
        </p:spPr>
        <p:txBody>
          <a:bodyPr wrap="square" rtlCol="0" anchor="ctr"/>
          <a:lstStyle/>
          <a:p>
            <a:pPr marL="0" indent="0" algn="ctr">
              <a:buNone/>
            </a:pPr>
            <a:r>
              <a:rPr lang="en-US" sz="2000" dirty="0">
                <a:solidFill>
                  <a:srgbClr val="2D3748"/>
                </a:solidFill>
                <a:latin typeface="Helvetica" pitchFamily="2" charset="0"/>
                <a:ea typeface="Calibri" pitchFamily="34" charset="-122"/>
                <a:cs typeface="Calibri" pitchFamily="34" charset="-120"/>
              </a:rPr>
              <a:t>Pathway downregulated</a:t>
            </a:r>
            <a:endParaRPr lang="en-US" sz="2000" dirty="0">
              <a:latin typeface="Helvetica" pitchFamily="2" charset="0"/>
            </a:endParaRPr>
          </a:p>
        </p:txBody>
      </p:sp>
      <p:sp>
        <p:nvSpPr>
          <p:cNvPr id="14" name="Shape 16">
            <a:extLst>
              <a:ext uri="{FF2B5EF4-FFF2-40B4-BE49-F238E27FC236}">
                <a16:creationId xmlns:a16="http://schemas.microsoft.com/office/drawing/2014/main" id="{04ECF45E-12F8-7AE1-8FCB-848FE44B2CB5}"/>
              </a:ext>
            </a:extLst>
          </p:cNvPr>
          <p:cNvSpPr/>
          <p:nvPr/>
        </p:nvSpPr>
        <p:spPr>
          <a:xfrm>
            <a:off x="4264062" y="4855733"/>
            <a:ext cx="2883048" cy="1097280"/>
          </a:xfrm>
          <a:prstGeom prst="rect">
            <a:avLst/>
          </a:prstGeom>
          <a:solidFill>
            <a:srgbClr val="F3F4F6"/>
          </a:solidFill>
          <a:ln w="25400">
            <a:solidFill>
              <a:srgbClr val="6B7280"/>
            </a:solidFill>
            <a:prstDash val="solid"/>
          </a:ln>
        </p:spPr>
        <p:txBody>
          <a:bodyPr/>
          <a:lstStyle/>
          <a:p>
            <a:endParaRPr lang="en-US" sz="2000">
              <a:latin typeface="Helvetica" pitchFamily="2" charset="0"/>
            </a:endParaRPr>
          </a:p>
        </p:txBody>
      </p:sp>
      <p:sp>
        <p:nvSpPr>
          <p:cNvPr id="15" name="Text 17">
            <a:extLst>
              <a:ext uri="{FF2B5EF4-FFF2-40B4-BE49-F238E27FC236}">
                <a16:creationId xmlns:a16="http://schemas.microsoft.com/office/drawing/2014/main" id="{2BF28268-7656-3C8E-EA57-68071C9861C3}"/>
              </a:ext>
            </a:extLst>
          </p:cNvPr>
          <p:cNvSpPr/>
          <p:nvPr/>
        </p:nvSpPr>
        <p:spPr>
          <a:xfrm>
            <a:off x="4355501" y="4947173"/>
            <a:ext cx="2791609" cy="365760"/>
          </a:xfrm>
          <a:prstGeom prst="rect">
            <a:avLst/>
          </a:prstGeom>
          <a:noFill/>
          <a:ln/>
        </p:spPr>
        <p:txBody>
          <a:bodyPr wrap="square" rtlCol="0" anchor="ctr"/>
          <a:lstStyle/>
          <a:p>
            <a:pPr marL="0" indent="0" algn="ctr">
              <a:buNone/>
            </a:pPr>
            <a:r>
              <a:rPr lang="en-US" sz="2000" b="1" dirty="0">
                <a:solidFill>
                  <a:srgbClr val="6B7280"/>
                </a:solidFill>
                <a:latin typeface="Helvetica" pitchFamily="2" charset="0"/>
                <a:ea typeface="Calibri" pitchFamily="34" charset="-122"/>
                <a:cs typeface="Calibri" pitchFamily="34" charset="-120"/>
              </a:rPr>
              <a:t>Random distribution</a:t>
            </a:r>
            <a:endParaRPr lang="en-US" sz="2000" dirty="0">
              <a:latin typeface="Helvetica" pitchFamily="2" charset="0"/>
            </a:endParaRPr>
          </a:p>
        </p:txBody>
      </p:sp>
      <p:sp>
        <p:nvSpPr>
          <p:cNvPr id="16" name="Text 18">
            <a:extLst>
              <a:ext uri="{FF2B5EF4-FFF2-40B4-BE49-F238E27FC236}">
                <a16:creationId xmlns:a16="http://schemas.microsoft.com/office/drawing/2014/main" id="{F3CAB12A-3A8D-46F1-86D4-318CAD5CC51D}"/>
              </a:ext>
            </a:extLst>
          </p:cNvPr>
          <p:cNvSpPr/>
          <p:nvPr/>
        </p:nvSpPr>
        <p:spPr>
          <a:xfrm>
            <a:off x="4471146" y="5358653"/>
            <a:ext cx="2468880" cy="457200"/>
          </a:xfrm>
          <a:prstGeom prst="rect">
            <a:avLst/>
          </a:prstGeom>
          <a:noFill/>
          <a:ln/>
        </p:spPr>
        <p:txBody>
          <a:bodyPr wrap="square" rtlCol="0" anchor="ctr"/>
          <a:lstStyle/>
          <a:p>
            <a:pPr marL="0" indent="0" algn="ctr">
              <a:buNone/>
            </a:pPr>
            <a:r>
              <a:rPr lang="en-US" sz="2000" dirty="0">
                <a:solidFill>
                  <a:srgbClr val="2D3748"/>
                </a:solidFill>
                <a:latin typeface="Helvetica" pitchFamily="2" charset="0"/>
                <a:ea typeface="Calibri" pitchFamily="34" charset="-122"/>
                <a:cs typeface="Calibri" pitchFamily="34" charset="-120"/>
              </a:rPr>
              <a:t>Pathway not enriched</a:t>
            </a:r>
            <a:endParaRPr lang="en-US" sz="2000" dirty="0">
              <a:latin typeface="Helvetica" pitchFamily="2" charset="0"/>
            </a:endParaRPr>
          </a:p>
        </p:txBody>
      </p:sp>
    </p:spTree>
    <p:extLst>
      <p:ext uri="{BB962C8B-B14F-4D97-AF65-F5344CB8AC3E}">
        <p14:creationId xmlns:p14="http://schemas.microsoft.com/office/powerpoint/2010/main" val="274092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1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2917</TotalTime>
  <Words>2005</Words>
  <Application>Microsoft Macintosh PowerPoint</Application>
  <PresentationFormat>Widescreen</PresentationFormat>
  <Paragraphs>314</Paragraphs>
  <Slides>30</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Consolas</vt:lpstr>
      <vt:lpstr>Calibri</vt:lpstr>
      <vt:lpstr>Cambria Math</vt:lpstr>
      <vt:lpstr>Helvetica</vt:lpstr>
      <vt:lpstr>Helvetica Neue</vt:lpstr>
      <vt:lpstr>Helvetica Neue Light</vt:lpstr>
      <vt:lpstr>1_Custom Design</vt:lpstr>
      <vt:lpstr>Office Theme</vt:lpstr>
      <vt:lpstr>Custom Design</vt:lpstr>
      <vt:lpstr>PowerPoint Presentation</vt:lpstr>
      <vt:lpstr>PowerPoint Presentation</vt:lpstr>
      <vt:lpstr>Module 2c: Ranked Gene Lists</vt:lpstr>
      <vt:lpstr>Learning Objectives</vt:lpstr>
      <vt:lpstr>DE-derived gene lists</vt:lpstr>
      <vt:lpstr>Why test enrichment in ranked gene list?</vt:lpstr>
      <vt:lpstr>Some tools for ranked lists</vt:lpstr>
      <vt:lpstr>We’ll focus on GSEA</vt:lpstr>
      <vt:lpstr>GSEA: The core idea</vt:lpstr>
      <vt:lpstr>GSEA has three key steps</vt:lpstr>
      <vt:lpstr>Step 1: The GSEA enrichment score</vt:lpstr>
      <vt:lpstr>Recall the ranked gene list</vt:lpstr>
      <vt:lpstr>Calculating the GSEA ES</vt:lpstr>
      <vt:lpstr>GSEA ES walkthrough example</vt:lpstr>
      <vt:lpstr>The GSEA running sum</vt:lpstr>
      <vt:lpstr>Positive and negative enrichment</vt:lpstr>
      <vt:lpstr>Step 2: Estimate significance level of ES </vt:lpstr>
      <vt:lpstr>Step 3: Adjust for multiple testing  </vt:lpstr>
      <vt:lpstr>Interpreting GSEA output</vt:lpstr>
      <vt:lpstr>The leading edge</vt:lpstr>
      <vt:lpstr>Gene set databases </vt:lpstr>
      <vt:lpstr>Gene set size considerations</vt:lpstr>
      <vt:lpstr>ORA or FCS?</vt:lpstr>
      <vt:lpstr>ORA or FCS (specifically GSEA)? </vt:lpstr>
      <vt:lpstr>GSEA workflow summary</vt:lpstr>
      <vt:lpstr>Summary</vt:lpstr>
      <vt:lpstr>Some other ranked list methods</vt:lpstr>
      <vt:lpstr>Time to try it!</vt:lpstr>
      <vt:lpstr>Prep for Lab</vt:lpstr>
      <vt:lpstr>GSEA Lab: Continue our PAAD exploration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Nia Hughes</dc:creator>
  <cp:lastModifiedBy>Constance Li</cp:lastModifiedBy>
  <cp:revision>1</cp:revision>
  <dcterms:created xsi:type="dcterms:W3CDTF">2025-05-15T14:28:53Z</dcterms:created>
  <dcterms:modified xsi:type="dcterms:W3CDTF">2026-05-09T19:40:57Z</dcterms:modified>
</cp:coreProperties>
</file>