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40"/>
  </p:notesMasterIdLst>
  <p:sldIdLst>
    <p:sldId id="256" r:id="rId4"/>
    <p:sldId id="257" r:id="rId5"/>
    <p:sldId id="258" r:id="rId6"/>
    <p:sldId id="259" r:id="rId7"/>
    <p:sldId id="282" r:id="rId8"/>
    <p:sldId id="311" r:id="rId9"/>
    <p:sldId id="322" r:id="rId10"/>
    <p:sldId id="323" r:id="rId11"/>
    <p:sldId id="324" r:id="rId12"/>
    <p:sldId id="325" r:id="rId13"/>
    <p:sldId id="326" r:id="rId14"/>
    <p:sldId id="327" r:id="rId15"/>
    <p:sldId id="329" r:id="rId16"/>
    <p:sldId id="328" r:id="rId17"/>
    <p:sldId id="330" r:id="rId18"/>
    <p:sldId id="340" r:id="rId19"/>
    <p:sldId id="341" r:id="rId20"/>
    <p:sldId id="306" r:id="rId21"/>
    <p:sldId id="307" r:id="rId22"/>
    <p:sldId id="308" r:id="rId23"/>
    <p:sldId id="342" r:id="rId24"/>
    <p:sldId id="332" r:id="rId25"/>
    <p:sldId id="309" r:id="rId26"/>
    <p:sldId id="310" r:id="rId27"/>
    <p:sldId id="333" r:id="rId28"/>
    <p:sldId id="334" r:id="rId29"/>
    <p:sldId id="336" r:id="rId30"/>
    <p:sldId id="335" r:id="rId31"/>
    <p:sldId id="337" r:id="rId32"/>
    <p:sldId id="339" r:id="rId33"/>
    <p:sldId id="338" r:id="rId34"/>
    <p:sldId id="321" r:id="rId35"/>
    <p:sldId id="317" r:id="rId36"/>
    <p:sldId id="283" r:id="rId37"/>
    <p:sldId id="320" r:id="rId38"/>
    <p:sldId id="261" r:id="rId39"/>
  </p:sldIdLst>
  <p:sldSz cx="12192000" cy="6858000"/>
  <p:notesSz cx="6858000" cy="9144000"/>
  <p:embeddedFontLs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Helvetica Neue" panose="02000503000000020004" pitchFamily="2" charset="0"/>
      <p:regular r:id="rId45"/>
      <p:bold r:id="rId46"/>
      <p:italic r:id="rId47"/>
      <p:boldItalic r:id="rId48"/>
    </p:embeddedFont>
    <p:embeddedFont>
      <p:font typeface="Helvetica Neue Light" panose="02000403000000020004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gm5p0sFla+MxxOjxxF7j+6BRHd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0D1"/>
    <a:srgbClr val="7E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28C2B-4C07-A642-A8B6-0ADC1630C800}" v="417" dt="2026-05-10T04:01:01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90"/>
    <p:restoredTop sz="87149"/>
  </p:normalViewPr>
  <p:slideViewPr>
    <p:cSldViewPr snapToGrid="0">
      <p:cViewPr varScale="1">
        <p:scale>
          <a:sx n="189" d="100"/>
          <a:sy n="189" d="100"/>
        </p:scale>
        <p:origin x="12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64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customschemas.google.com/relationships/presentationmetadata" Target="meta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6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ie Li" userId="8478e9414dc337a2" providerId="LiveId" clId="{C43F1DE0-AE6F-5401-86D2-05D412252A39}"/>
    <pc:docChg chg="undo redo custSel addSld delSld modSld sldOrd">
      <pc:chgData name="Connie Li" userId="8478e9414dc337a2" providerId="LiveId" clId="{C43F1DE0-AE6F-5401-86D2-05D412252A39}" dt="2026-05-10T04:02:54.078" v="18615" actId="6549"/>
      <pc:docMkLst>
        <pc:docMk/>
      </pc:docMkLst>
      <pc:sldChg chg="addSp delSp modSp mod">
        <pc:chgData name="Connie Li" userId="8478e9414dc337a2" providerId="LiveId" clId="{C43F1DE0-AE6F-5401-86D2-05D412252A39}" dt="2026-05-06T03:42:25.402" v="9684" actId="20577"/>
        <pc:sldMkLst>
          <pc:docMk/>
          <pc:sldMk cId="0" sldId="258"/>
        </pc:sldMkLst>
        <pc:spChg chg="mod">
          <ac:chgData name="Connie Li" userId="8478e9414dc337a2" providerId="LiveId" clId="{C43F1DE0-AE6F-5401-86D2-05D412252A39}" dt="2026-05-06T03:42:23.413" v="9682" actId="20577"/>
          <ac:spMkLst>
            <pc:docMk/>
            <pc:sldMk cId="0" sldId="258"/>
            <ac:spMk id="84" creationId="{00000000-0000-0000-0000-000000000000}"/>
          </ac:spMkLst>
        </pc:spChg>
        <pc:spChg chg="mod">
          <ac:chgData name="Connie Li" userId="8478e9414dc337a2" providerId="LiveId" clId="{C43F1DE0-AE6F-5401-86D2-05D412252A39}" dt="2026-05-06T03:42:25.402" v="9684" actId="20577"/>
          <ac:spMkLst>
            <pc:docMk/>
            <pc:sldMk cId="0" sldId="258"/>
            <ac:spMk id="86" creationId="{00000000-0000-0000-0000-000000000000}"/>
          </ac:spMkLst>
        </pc:spChg>
        <pc:picChg chg="add mod modCrop">
          <ac:chgData name="Connie Li" userId="8478e9414dc337a2" providerId="LiveId" clId="{C43F1DE0-AE6F-5401-86D2-05D412252A39}" dt="2026-04-16T19:52:31.959" v="1903" actId="1076"/>
          <ac:picMkLst>
            <pc:docMk/>
            <pc:sldMk cId="0" sldId="258"/>
            <ac:picMk id="2" creationId="{73D79430-1CEF-715A-1610-DC1A32605EB9}"/>
          </ac:picMkLst>
        </pc:picChg>
        <pc:picChg chg="add mod">
          <ac:chgData name="Connie Li" userId="8478e9414dc337a2" providerId="LiveId" clId="{C43F1DE0-AE6F-5401-86D2-05D412252A39}" dt="2026-04-16T19:52:31.959" v="1903" actId="1076"/>
          <ac:picMkLst>
            <pc:docMk/>
            <pc:sldMk cId="0" sldId="258"/>
            <ac:picMk id="1026" creationId="{7313683A-5F05-61C7-38AF-93B200654312}"/>
          </ac:picMkLst>
        </pc:picChg>
      </pc:sldChg>
      <pc:sldChg chg="modSp mod">
        <pc:chgData name="Connie Li" userId="8478e9414dc337a2" providerId="LiveId" clId="{C43F1DE0-AE6F-5401-86D2-05D412252A39}" dt="2026-05-08T03:15:55.568" v="17468" actId="207"/>
        <pc:sldMkLst>
          <pc:docMk/>
          <pc:sldMk cId="0" sldId="259"/>
        </pc:sldMkLst>
        <pc:spChg chg="mod">
          <ac:chgData name="Connie Li" userId="8478e9414dc337a2" providerId="LiveId" clId="{C43F1DE0-AE6F-5401-86D2-05D412252A39}" dt="2026-05-08T03:15:55.568" v="17468" actId="207"/>
          <ac:spMkLst>
            <pc:docMk/>
            <pc:sldMk cId="0" sldId="259"/>
            <ac:spMk id="94" creationId="{00000000-0000-0000-0000-000000000000}"/>
          </ac:spMkLst>
        </pc:spChg>
      </pc:sldChg>
      <pc:sldChg chg="modSp mod">
        <pc:chgData name="Connie Li" userId="8478e9414dc337a2" providerId="LiveId" clId="{C43F1DE0-AE6F-5401-86D2-05D412252A39}" dt="2026-05-10T04:02:54.078" v="18615" actId="6549"/>
        <pc:sldMkLst>
          <pc:docMk/>
          <pc:sldMk cId="0" sldId="261"/>
        </pc:sldMkLst>
        <pc:spChg chg="mod">
          <ac:chgData name="Connie Li" userId="8478e9414dc337a2" providerId="LiveId" clId="{C43F1DE0-AE6F-5401-86D2-05D412252A39}" dt="2026-05-10T04:02:54.078" v="18615" actId="6549"/>
          <ac:spMkLst>
            <pc:docMk/>
            <pc:sldMk cId="0" sldId="261"/>
            <ac:spMk id="106" creationId="{00000000-0000-0000-0000-000000000000}"/>
          </ac:spMkLst>
        </pc:spChg>
      </pc:sldChg>
      <pc:sldChg chg="addSp delSp modSp add mod modAnim">
        <pc:chgData name="Connie Li" userId="8478e9414dc337a2" providerId="LiveId" clId="{C43F1DE0-AE6F-5401-86D2-05D412252A39}" dt="2026-05-10T04:00:07.308" v="18493"/>
        <pc:sldMkLst>
          <pc:docMk/>
          <pc:sldMk cId="1660599362" sldId="282"/>
        </pc:sldMkLst>
        <pc:spChg chg="mod">
          <ac:chgData name="Connie Li" userId="8478e9414dc337a2" providerId="LiveId" clId="{C43F1DE0-AE6F-5401-86D2-05D412252A39}" dt="2026-05-10T03:47:25.975" v="17887"/>
          <ac:spMkLst>
            <pc:docMk/>
            <pc:sldMk cId="1660599362" sldId="282"/>
            <ac:spMk id="2" creationId="{475F39A4-8E08-2D01-E508-7453A5D44100}"/>
          </ac:spMkLst>
        </pc:spChg>
        <pc:spChg chg="add mod">
          <ac:chgData name="Connie Li" userId="8478e9414dc337a2" providerId="LiveId" clId="{C43F1DE0-AE6F-5401-86D2-05D412252A39}" dt="2026-05-10T03:48:07.001" v="17893" actId="1076"/>
          <ac:spMkLst>
            <pc:docMk/>
            <pc:sldMk cId="1660599362" sldId="282"/>
            <ac:spMk id="3" creationId="{474F5347-AC6B-99FF-ABD9-0DB01FD9E96C}"/>
          </ac:spMkLst>
        </pc:spChg>
        <pc:spChg chg="add mod">
          <ac:chgData name="Connie Li" userId="8478e9414dc337a2" providerId="LiveId" clId="{C43F1DE0-AE6F-5401-86D2-05D412252A39}" dt="2026-05-10T03:48:07.001" v="17893" actId="1076"/>
          <ac:spMkLst>
            <pc:docMk/>
            <pc:sldMk cId="1660599362" sldId="282"/>
            <ac:spMk id="4" creationId="{C1D0EDBD-6B41-C335-98A2-7B805A65275A}"/>
          </ac:spMkLst>
        </pc:spChg>
        <pc:spChg chg="add mod">
          <ac:chgData name="Connie Li" userId="8478e9414dc337a2" providerId="LiveId" clId="{C43F1DE0-AE6F-5401-86D2-05D412252A39}" dt="2026-05-10T03:48:07.001" v="17893" actId="1076"/>
          <ac:spMkLst>
            <pc:docMk/>
            <pc:sldMk cId="1660599362" sldId="282"/>
            <ac:spMk id="8" creationId="{367C6ADE-96DD-40FF-7737-141320FD9D9D}"/>
          </ac:spMkLst>
        </pc:spChg>
        <pc:spChg chg="mod">
          <ac:chgData name="Connie Li" userId="8478e9414dc337a2" providerId="LiveId" clId="{C43F1DE0-AE6F-5401-86D2-05D412252A39}" dt="2026-05-10T03:58:42.234" v="18479" actId="1076"/>
          <ac:spMkLst>
            <pc:docMk/>
            <pc:sldMk cId="1660599362" sldId="282"/>
            <ac:spMk id="9" creationId="{784EFBEE-D151-F0E1-A33D-004D8B204401}"/>
          </ac:spMkLst>
        </pc:spChg>
        <pc:spChg chg="add mod">
          <ac:chgData name="Connie Li" userId="8478e9414dc337a2" providerId="LiveId" clId="{C43F1DE0-AE6F-5401-86D2-05D412252A39}" dt="2026-05-10T03:47:59.184" v="17890"/>
          <ac:spMkLst>
            <pc:docMk/>
            <pc:sldMk cId="1660599362" sldId="282"/>
            <ac:spMk id="10" creationId="{5183E46F-DD7F-DDA9-3081-02E5F03BCE20}"/>
          </ac:spMkLst>
        </pc:spChg>
        <pc:spChg chg="add mod">
          <ac:chgData name="Connie Li" userId="8478e9414dc337a2" providerId="LiveId" clId="{C43F1DE0-AE6F-5401-86D2-05D412252A39}" dt="2026-05-10T03:47:59.184" v="17890"/>
          <ac:spMkLst>
            <pc:docMk/>
            <pc:sldMk cId="1660599362" sldId="282"/>
            <ac:spMk id="11" creationId="{71868D7D-77BF-9EA2-0042-A35A4D800EE3}"/>
          </ac:spMkLst>
        </pc:spChg>
        <pc:spChg chg="mod">
          <ac:chgData name="Connie Li" userId="8478e9414dc337a2" providerId="LiveId" clId="{C43F1DE0-AE6F-5401-86D2-05D412252A39}" dt="2026-05-10T03:56:36.290" v="18413" actId="1076"/>
          <ac:spMkLst>
            <pc:docMk/>
            <pc:sldMk cId="1660599362" sldId="282"/>
            <ac:spMk id="12" creationId="{91A47C1A-C81B-D919-49BC-49D377DAB913}"/>
          </ac:spMkLst>
        </pc:spChg>
        <pc:spChg chg="mod">
          <ac:chgData name="Connie Li" userId="8478e9414dc337a2" providerId="LiveId" clId="{C43F1DE0-AE6F-5401-86D2-05D412252A39}" dt="2026-05-10T03:58:42.234" v="18479" actId="1076"/>
          <ac:spMkLst>
            <pc:docMk/>
            <pc:sldMk cId="1660599362" sldId="282"/>
            <ac:spMk id="13" creationId="{D0A8E922-1654-DBE5-B2C0-2BD6F61DB48E}"/>
          </ac:spMkLst>
        </pc:spChg>
        <pc:spChg chg="mod">
          <ac:chgData name="Connie Li" userId="8478e9414dc337a2" providerId="LiveId" clId="{C43F1DE0-AE6F-5401-86D2-05D412252A39}" dt="2026-05-10T03:56:36.290" v="18413" actId="1076"/>
          <ac:spMkLst>
            <pc:docMk/>
            <pc:sldMk cId="1660599362" sldId="282"/>
            <ac:spMk id="14" creationId="{0750FEED-A1FB-ECF5-9B2E-3CFADED69647}"/>
          </ac:spMkLst>
        </pc:spChg>
        <pc:spChg chg="mod">
          <ac:chgData name="Connie Li" userId="8478e9414dc337a2" providerId="LiveId" clId="{C43F1DE0-AE6F-5401-86D2-05D412252A39}" dt="2026-05-10T03:58:42.234" v="18479" actId="1076"/>
          <ac:spMkLst>
            <pc:docMk/>
            <pc:sldMk cId="1660599362" sldId="282"/>
            <ac:spMk id="15" creationId="{A31099FD-3752-16F6-67E2-AC8AC98D1DA1}"/>
          </ac:spMkLst>
        </pc:spChg>
        <pc:spChg chg="mod">
          <ac:chgData name="Connie Li" userId="8478e9414dc337a2" providerId="LiveId" clId="{C43F1DE0-AE6F-5401-86D2-05D412252A39}" dt="2026-05-10T03:58:42.234" v="18479" actId="1076"/>
          <ac:spMkLst>
            <pc:docMk/>
            <pc:sldMk cId="1660599362" sldId="282"/>
            <ac:spMk id="16" creationId="{7AAED1AB-5890-5638-9F33-4E4A626770C1}"/>
          </ac:spMkLst>
        </pc:spChg>
        <pc:spChg chg="mod">
          <ac:chgData name="Connie Li" userId="8478e9414dc337a2" providerId="LiveId" clId="{C43F1DE0-AE6F-5401-86D2-05D412252A39}" dt="2026-05-10T03:57:50.457" v="18449" actId="1076"/>
          <ac:spMkLst>
            <pc:docMk/>
            <pc:sldMk cId="1660599362" sldId="282"/>
            <ac:spMk id="17" creationId="{3EE6A749-39AF-81AC-643F-C2DB005535ED}"/>
          </ac:spMkLst>
        </pc:spChg>
        <pc:spChg chg="mod">
          <ac:chgData name="Connie Li" userId="8478e9414dc337a2" providerId="LiveId" clId="{C43F1DE0-AE6F-5401-86D2-05D412252A39}" dt="2026-05-10T03:58:42.234" v="18479" actId="1076"/>
          <ac:spMkLst>
            <pc:docMk/>
            <pc:sldMk cId="1660599362" sldId="282"/>
            <ac:spMk id="18" creationId="{2211624D-100F-228D-36D1-92D477954974}"/>
          </ac:spMkLst>
        </pc:spChg>
        <pc:spChg chg="del mod">
          <ac:chgData name="Connie Li" userId="8478e9414dc337a2" providerId="LiveId" clId="{C43F1DE0-AE6F-5401-86D2-05D412252A39}" dt="2026-05-10T03:54:02.598" v="18338" actId="478"/>
          <ac:spMkLst>
            <pc:docMk/>
            <pc:sldMk cId="1660599362" sldId="282"/>
            <ac:spMk id="19" creationId="{4D37FE68-5F22-6542-132A-E9D07CCC3A94}"/>
          </ac:spMkLst>
        </pc:spChg>
        <pc:spChg chg="del mod">
          <ac:chgData name="Connie Li" userId="8478e9414dc337a2" providerId="LiveId" clId="{C43F1DE0-AE6F-5401-86D2-05D412252A39}" dt="2026-05-10T03:54:10.857" v="18358" actId="478"/>
          <ac:spMkLst>
            <pc:docMk/>
            <pc:sldMk cId="1660599362" sldId="282"/>
            <ac:spMk id="20" creationId="{F7F4A8CF-5E25-795E-4126-AF92262E5696}"/>
          </ac:spMkLst>
        </pc:spChg>
        <pc:spChg chg="add mod">
          <ac:chgData name="Connie Li" userId="8478e9414dc337a2" providerId="LiveId" clId="{C43F1DE0-AE6F-5401-86D2-05D412252A39}" dt="2026-05-10T03:47:59.184" v="17890"/>
          <ac:spMkLst>
            <pc:docMk/>
            <pc:sldMk cId="1660599362" sldId="282"/>
            <ac:spMk id="21" creationId="{5F9237E5-7138-8FA2-2AB2-A88C370BAD2A}"/>
          </ac:spMkLst>
        </pc:spChg>
        <pc:spChg chg="add mod">
          <ac:chgData name="Connie Li" userId="8478e9414dc337a2" providerId="LiveId" clId="{C43F1DE0-AE6F-5401-86D2-05D412252A39}" dt="2026-05-10T03:47:59.184" v="17890"/>
          <ac:spMkLst>
            <pc:docMk/>
            <pc:sldMk cId="1660599362" sldId="282"/>
            <ac:spMk id="22" creationId="{18C3C512-475A-BDD4-966D-582F9B3E1AB4}"/>
          </ac:spMkLst>
        </pc:spChg>
        <pc:spChg chg="add mod">
          <ac:chgData name="Connie Li" userId="8478e9414dc337a2" providerId="LiveId" clId="{C43F1DE0-AE6F-5401-86D2-05D412252A39}" dt="2026-05-10T03:48:09.229" v="17896"/>
          <ac:spMkLst>
            <pc:docMk/>
            <pc:sldMk cId="1660599362" sldId="282"/>
            <ac:spMk id="23" creationId="{9AAD3E3E-9272-A184-1960-1A75762B4973}"/>
          </ac:spMkLst>
        </pc:spChg>
        <pc:spChg chg="add mod">
          <ac:chgData name="Connie Li" userId="8478e9414dc337a2" providerId="LiveId" clId="{C43F1DE0-AE6F-5401-86D2-05D412252A39}" dt="2026-05-10T03:48:09.229" v="17896"/>
          <ac:spMkLst>
            <pc:docMk/>
            <pc:sldMk cId="1660599362" sldId="282"/>
            <ac:spMk id="24" creationId="{782053E7-9A0A-CE9A-599F-6D4F59B7F0BA}"/>
          </ac:spMkLst>
        </pc:spChg>
        <pc:spChg chg="add mod">
          <ac:chgData name="Connie Li" userId="8478e9414dc337a2" providerId="LiveId" clId="{C43F1DE0-AE6F-5401-86D2-05D412252A39}" dt="2026-05-10T03:48:09.229" v="17896"/>
          <ac:spMkLst>
            <pc:docMk/>
            <pc:sldMk cId="1660599362" sldId="282"/>
            <ac:spMk id="25" creationId="{3BFC4296-7119-56DF-DAE2-B748FD282008}"/>
          </ac:spMkLst>
        </pc:spChg>
        <pc:spChg chg="add mod">
          <ac:chgData name="Connie Li" userId="8478e9414dc337a2" providerId="LiveId" clId="{C43F1DE0-AE6F-5401-86D2-05D412252A39}" dt="2026-05-10T03:48:09.229" v="17896"/>
          <ac:spMkLst>
            <pc:docMk/>
            <pc:sldMk cId="1660599362" sldId="282"/>
            <ac:spMk id="26" creationId="{B5629F91-81F3-5936-6676-E78DC4517396}"/>
          </ac:spMkLst>
        </pc:spChg>
        <pc:spChg chg="add mod">
          <ac:chgData name="Connie Li" userId="8478e9414dc337a2" providerId="LiveId" clId="{C43F1DE0-AE6F-5401-86D2-05D412252A39}" dt="2026-05-10T03:48:09.229" v="17896"/>
          <ac:spMkLst>
            <pc:docMk/>
            <pc:sldMk cId="1660599362" sldId="282"/>
            <ac:spMk id="27" creationId="{F7C1C0AA-8002-A69A-EAA3-8CFF93398621}"/>
          </ac:spMkLst>
        </pc:spChg>
        <pc:spChg chg="add mod">
          <ac:chgData name="Connie Li" userId="8478e9414dc337a2" providerId="LiveId" clId="{C43F1DE0-AE6F-5401-86D2-05D412252A39}" dt="2026-05-10T03:48:09.229" v="17896"/>
          <ac:spMkLst>
            <pc:docMk/>
            <pc:sldMk cId="1660599362" sldId="282"/>
            <ac:spMk id="28" creationId="{2DC6C103-FEAD-32D7-4029-A377D77BFC2F}"/>
          </ac:spMkLst>
        </pc:spChg>
        <pc:spChg chg="add mod">
          <ac:chgData name="Connie Li" userId="8478e9414dc337a2" providerId="LiveId" clId="{C43F1DE0-AE6F-5401-86D2-05D412252A39}" dt="2026-05-10T03:48:09.229" v="17896"/>
          <ac:spMkLst>
            <pc:docMk/>
            <pc:sldMk cId="1660599362" sldId="282"/>
            <ac:spMk id="29" creationId="{A22536E7-8BC2-4AE2-36E5-7318EAD7D755}"/>
          </ac:spMkLst>
        </pc:spChg>
        <pc:spChg chg="add mod">
          <ac:chgData name="Connie Li" userId="8478e9414dc337a2" providerId="LiveId" clId="{C43F1DE0-AE6F-5401-86D2-05D412252A39}" dt="2026-05-10T03:58:34.887" v="18478" actId="1076"/>
          <ac:spMkLst>
            <pc:docMk/>
            <pc:sldMk cId="1660599362" sldId="282"/>
            <ac:spMk id="30" creationId="{6CD08637-6D9B-16BD-DA63-7148B7FF0FBD}"/>
          </ac:spMkLst>
        </pc:spChg>
        <pc:spChg chg="add mod">
          <ac:chgData name="Connie Li" userId="8478e9414dc337a2" providerId="LiveId" clId="{C43F1DE0-AE6F-5401-86D2-05D412252A39}" dt="2026-05-10T03:58:42.234" v="18479" actId="1076"/>
          <ac:spMkLst>
            <pc:docMk/>
            <pc:sldMk cId="1660599362" sldId="282"/>
            <ac:spMk id="31" creationId="{769F2CB0-0920-E142-4507-E389C5CC7A98}"/>
          </ac:spMkLst>
        </pc:spChg>
        <pc:spChg chg="add mod">
          <ac:chgData name="Connie Li" userId="8478e9414dc337a2" providerId="LiveId" clId="{C43F1DE0-AE6F-5401-86D2-05D412252A39}" dt="2026-05-10T03:58:42.234" v="18479" actId="1076"/>
          <ac:spMkLst>
            <pc:docMk/>
            <pc:sldMk cId="1660599362" sldId="282"/>
            <ac:spMk id="32" creationId="{1589C7FA-FF49-9ABD-AA34-446BC36B0054}"/>
          </ac:spMkLst>
        </pc:spChg>
        <pc:spChg chg="add mod">
          <ac:chgData name="Connie Li" userId="8478e9414dc337a2" providerId="LiveId" clId="{C43F1DE0-AE6F-5401-86D2-05D412252A39}" dt="2026-05-10T03:58:42.234" v="18479" actId="1076"/>
          <ac:spMkLst>
            <pc:docMk/>
            <pc:sldMk cId="1660599362" sldId="282"/>
            <ac:spMk id="33" creationId="{616691B3-1094-943A-31F8-FB68971BD51C}"/>
          </ac:spMkLst>
        </pc:spChg>
        <pc:spChg chg="add mod">
          <ac:chgData name="Connie Li" userId="8478e9414dc337a2" providerId="LiveId" clId="{C43F1DE0-AE6F-5401-86D2-05D412252A39}" dt="2026-05-10T03:49:55.484" v="17959" actId="14100"/>
          <ac:spMkLst>
            <pc:docMk/>
            <pc:sldMk cId="1660599362" sldId="282"/>
            <ac:spMk id="34" creationId="{642D6DD1-FB05-91BC-CE1D-F12AF11AFFC6}"/>
          </ac:spMkLst>
        </pc:spChg>
        <pc:spChg chg="add mod">
          <ac:chgData name="Connie Li" userId="8478e9414dc337a2" providerId="LiveId" clId="{C43F1DE0-AE6F-5401-86D2-05D412252A39}" dt="2026-05-10T03:57:14.386" v="18422" actId="14100"/>
          <ac:spMkLst>
            <pc:docMk/>
            <pc:sldMk cId="1660599362" sldId="282"/>
            <ac:spMk id="35" creationId="{019AECB1-C016-D498-AA57-C07F73730C28}"/>
          </ac:spMkLst>
        </pc:spChg>
        <pc:spChg chg="add mod">
          <ac:chgData name="Connie Li" userId="8478e9414dc337a2" providerId="LiveId" clId="{C43F1DE0-AE6F-5401-86D2-05D412252A39}" dt="2026-05-10T03:58:42.234" v="18479" actId="1076"/>
          <ac:spMkLst>
            <pc:docMk/>
            <pc:sldMk cId="1660599362" sldId="282"/>
            <ac:spMk id="36" creationId="{B7B454CF-2E99-D791-C102-DC58458B7A69}"/>
          </ac:spMkLst>
        </pc:spChg>
        <pc:spChg chg="add mod">
          <ac:chgData name="Connie Li" userId="8478e9414dc337a2" providerId="LiveId" clId="{C43F1DE0-AE6F-5401-86D2-05D412252A39}" dt="2026-05-10T03:51:33.522" v="17998" actId="571"/>
          <ac:spMkLst>
            <pc:docMk/>
            <pc:sldMk cId="1660599362" sldId="282"/>
            <ac:spMk id="37" creationId="{60FFCE3E-4066-323F-A05E-756C14199F14}"/>
          </ac:spMkLst>
        </pc:spChg>
        <pc:spChg chg="add del mod">
          <ac:chgData name="Connie Li" userId="8478e9414dc337a2" providerId="LiveId" clId="{C43F1DE0-AE6F-5401-86D2-05D412252A39}" dt="2026-05-10T03:51:59.311" v="18055" actId="478"/>
          <ac:spMkLst>
            <pc:docMk/>
            <pc:sldMk cId="1660599362" sldId="282"/>
            <ac:spMk id="38" creationId="{E49180A0-DC62-25A7-A308-86C5C93A9012}"/>
          </ac:spMkLst>
        </pc:spChg>
        <pc:spChg chg="add del mod">
          <ac:chgData name="Connie Li" userId="8478e9414dc337a2" providerId="LiveId" clId="{C43F1DE0-AE6F-5401-86D2-05D412252A39}" dt="2026-05-10T03:51:58.890" v="18054" actId="478"/>
          <ac:spMkLst>
            <pc:docMk/>
            <pc:sldMk cId="1660599362" sldId="282"/>
            <ac:spMk id="39" creationId="{C26808C9-42DB-C34F-53CF-E5321A0FB103}"/>
          </ac:spMkLst>
        </pc:spChg>
        <pc:spChg chg="add mod">
          <ac:chgData name="Connie Li" userId="8478e9414dc337a2" providerId="LiveId" clId="{C43F1DE0-AE6F-5401-86D2-05D412252A39}" dt="2026-05-10T03:56:36.290" v="18413" actId="1076"/>
          <ac:spMkLst>
            <pc:docMk/>
            <pc:sldMk cId="1660599362" sldId="282"/>
            <ac:spMk id="40" creationId="{539C04CD-3C54-E508-3EC0-08A1082DCE46}"/>
          </ac:spMkLst>
        </pc:spChg>
        <pc:spChg chg="add mod">
          <ac:chgData name="Connie Li" userId="8478e9414dc337a2" providerId="LiveId" clId="{C43F1DE0-AE6F-5401-86D2-05D412252A39}" dt="2026-05-10T03:58:42.234" v="18479" actId="1076"/>
          <ac:spMkLst>
            <pc:docMk/>
            <pc:sldMk cId="1660599362" sldId="282"/>
            <ac:spMk id="41" creationId="{1C9F8E4F-B3FF-D509-9B8B-B8C7F845C530}"/>
          </ac:spMkLst>
        </pc:spChg>
        <pc:spChg chg="add mod">
          <ac:chgData name="Connie Li" userId="8478e9414dc337a2" providerId="LiveId" clId="{C43F1DE0-AE6F-5401-86D2-05D412252A39}" dt="2026-05-10T03:58:50.684" v="18480" actId="1076"/>
          <ac:spMkLst>
            <pc:docMk/>
            <pc:sldMk cId="1660599362" sldId="282"/>
            <ac:spMk id="42" creationId="{C3104F4C-9993-067F-8E0E-1A35304EC158}"/>
          </ac:spMkLst>
        </pc:spChg>
        <pc:spChg chg="add mod">
          <ac:chgData name="Connie Li" userId="8478e9414dc337a2" providerId="LiveId" clId="{C43F1DE0-AE6F-5401-86D2-05D412252A39}" dt="2026-05-10T03:58:50.684" v="18480" actId="1076"/>
          <ac:spMkLst>
            <pc:docMk/>
            <pc:sldMk cId="1660599362" sldId="282"/>
            <ac:spMk id="43" creationId="{3A1B8C0B-5906-6C1E-D586-813BD38C2D28}"/>
          </ac:spMkLst>
        </pc:spChg>
        <pc:picChg chg="del">
          <ac:chgData name="Connie Li" userId="8478e9414dc337a2" providerId="LiveId" clId="{C43F1DE0-AE6F-5401-86D2-05D412252A39}" dt="2026-05-10T03:47:58.119" v="17889" actId="478"/>
          <ac:picMkLst>
            <pc:docMk/>
            <pc:sldMk cId="1660599362" sldId="282"/>
            <ac:picMk id="5" creationId="{6E3B8FA4-3A2D-4D80-2928-46D613340527}"/>
          </ac:picMkLst>
        </pc:picChg>
        <pc:picChg chg="add del mod">
          <ac:chgData name="Connie Li" userId="8478e9414dc337a2" providerId="LiveId" clId="{C43F1DE0-AE6F-5401-86D2-05D412252A39}" dt="2026-05-10T03:48:32.745" v="17905" actId="478"/>
          <ac:picMkLst>
            <pc:docMk/>
            <pc:sldMk cId="1660599362" sldId="282"/>
            <ac:picMk id="6" creationId="{1C29BC34-7EE3-D919-673D-2E7628BB1BD5}"/>
          </ac:picMkLst>
        </pc:picChg>
        <pc:picChg chg="del mod">
          <ac:chgData name="Connie Li" userId="8478e9414dc337a2" providerId="LiveId" clId="{C43F1DE0-AE6F-5401-86D2-05D412252A39}" dt="2026-05-10T03:48:34.315" v="17906" actId="478"/>
          <ac:picMkLst>
            <pc:docMk/>
            <pc:sldMk cId="1660599362" sldId="282"/>
            <ac:picMk id="7" creationId="{92B5859A-CA40-6992-D264-4C588EE92A56}"/>
          </ac:picMkLst>
        </pc:picChg>
        <pc:picChg chg="add del mod">
          <ac:chgData name="Connie Li" userId="8478e9414dc337a2" providerId="LiveId" clId="{C43F1DE0-AE6F-5401-86D2-05D412252A39}" dt="2026-05-10T03:51:30.725" v="17996" actId="478"/>
          <ac:picMkLst>
            <pc:docMk/>
            <pc:sldMk cId="1660599362" sldId="282"/>
            <ac:picMk id="2050" creationId="{B6920B4E-C3F1-A38C-9A9E-F34CC6AE9DEC}"/>
          </ac:picMkLst>
        </pc:picChg>
        <pc:picChg chg="add mod">
          <ac:chgData name="Connie Li" userId="8478e9414dc337a2" providerId="LiveId" clId="{C43F1DE0-AE6F-5401-86D2-05D412252A39}" dt="2026-05-10T03:58:50.684" v="18480" actId="1076"/>
          <ac:picMkLst>
            <pc:docMk/>
            <pc:sldMk cId="1660599362" sldId="282"/>
            <ac:picMk id="2052" creationId="{C9AEAA53-9750-A74F-A38F-FD28F9941412}"/>
          </ac:picMkLst>
        </pc:picChg>
        <pc:picChg chg="add mod">
          <ac:chgData name="Connie Li" userId="8478e9414dc337a2" providerId="LiveId" clId="{C43F1DE0-AE6F-5401-86D2-05D412252A39}" dt="2026-05-10T03:58:50.684" v="18480" actId="1076"/>
          <ac:picMkLst>
            <pc:docMk/>
            <pc:sldMk cId="1660599362" sldId="282"/>
            <ac:picMk id="2054" creationId="{43B05398-F53C-524B-E23D-299160F8C3DA}"/>
          </ac:picMkLst>
        </pc:picChg>
        <pc:picChg chg="add mod">
          <ac:chgData name="Connie Li" userId="8478e9414dc337a2" providerId="LiveId" clId="{C43F1DE0-AE6F-5401-86D2-05D412252A39}" dt="2026-05-10T03:58:50.684" v="18480" actId="1076"/>
          <ac:picMkLst>
            <pc:docMk/>
            <pc:sldMk cId="1660599362" sldId="282"/>
            <ac:picMk id="2056" creationId="{69E12338-4940-4AE9-5352-BCA7FFABA156}"/>
          </ac:picMkLst>
        </pc:picChg>
      </pc:sldChg>
      <pc:sldChg chg="modSp add mod">
        <pc:chgData name="Connie Li" userId="8478e9414dc337a2" providerId="LiveId" clId="{C43F1DE0-AE6F-5401-86D2-05D412252A39}" dt="2026-05-10T04:02:33.871" v="18590" actId="6549"/>
        <pc:sldMkLst>
          <pc:docMk/>
          <pc:sldMk cId="598206917" sldId="283"/>
        </pc:sldMkLst>
        <pc:spChg chg="mod">
          <ac:chgData name="Connie Li" userId="8478e9414dc337a2" providerId="LiveId" clId="{C43F1DE0-AE6F-5401-86D2-05D412252A39}" dt="2026-05-10T04:02:33.871" v="18590" actId="6549"/>
          <ac:spMkLst>
            <pc:docMk/>
            <pc:sldMk cId="598206917" sldId="283"/>
            <ac:spMk id="3" creationId="{3AF3BBDD-DF49-B06B-18FD-8A521FCC27CA}"/>
          </ac:spMkLst>
        </pc:spChg>
      </pc:sldChg>
      <pc:sldChg chg="addSp delSp modSp new del mod">
        <pc:chgData name="Connie Li" userId="8478e9414dc337a2" providerId="LiveId" clId="{C43F1DE0-AE6F-5401-86D2-05D412252A39}" dt="2026-05-10T03:47:27.985" v="17888" actId="2696"/>
        <pc:sldMkLst>
          <pc:docMk/>
          <pc:sldMk cId="539601995" sldId="305"/>
        </pc:sldMkLst>
        <pc:spChg chg="del mod">
          <ac:chgData name="Connie Li" userId="8478e9414dc337a2" providerId="LiveId" clId="{C43F1DE0-AE6F-5401-86D2-05D412252A39}" dt="2026-05-10T03:45:16.978" v="17868" actId="478"/>
          <ac:spMkLst>
            <pc:docMk/>
            <pc:sldMk cId="539601995" sldId="305"/>
            <ac:spMk id="3" creationId="{D77D1840-B071-0471-539B-D2078E644CF8}"/>
          </ac:spMkLst>
        </pc:spChg>
        <pc:spChg chg="add">
          <ac:chgData name="Connie Li" userId="8478e9414dc337a2" providerId="LiveId" clId="{C43F1DE0-AE6F-5401-86D2-05D412252A39}" dt="2026-05-10T03:45:18.548" v="17869"/>
          <ac:spMkLst>
            <pc:docMk/>
            <pc:sldMk cId="539601995" sldId="305"/>
            <ac:spMk id="4" creationId="{73BC9604-0918-6141-8ED3-905B72AFBEB4}"/>
          </ac:spMkLst>
        </pc:spChg>
        <pc:spChg chg="add del mod">
          <ac:chgData name="Connie Li" userId="8478e9414dc337a2" providerId="LiveId" clId="{C43F1DE0-AE6F-5401-86D2-05D412252A39}" dt="2026-05-10T03:47:24.680" v="17886"/>
          <ac:spMkLst>
            <pc:docMk/>
            <pc:sldMk cId="539601995" sldId="305"/>
            <ac:spMk id="6" creationId="{359E1716-9B3D-C067-26B7-08AC922BD8F9}"/>
          </ac:spMkLst>
        </pc:spChg>
        <pc:picChg chg="add del mod">
          <ac:chgData name="Connie Li" userId="8478e9414dc337a2" providerId="LiveId" clId="{C43F1DE0-AE6F-5401-86D2-05D412252A39}" dt="2026-05-10T03:46:03.038" v="17875" actId="21"/>
          <ac:picMkLst>
            <pc:docMk/>
            <pc:sldMk cId="539601995" sldId="305"/>
            <ac:picMk id="5" creationId="{6C167DF0-4EB7-5A82-4A64-D0C6D1659C8F}"/>
          </ac:picMkLst>
        </pc:picChg>
      </pc:sldChg>
      <pc:sldChg chg="add ord modAnim">
        <pc:chgData name="Connie Li" userId="8478e9414dc337a2" providerId="LiveId" clId="{C43F1DE0-AE6F-5401-86D2-05D412252A39}" dt="2026-05-08T02:56:23.035" v="16712"/>
        <pc:sldMkLst>
          <pc:docMk/>
          <pc:sldMk cId="1056818891" sldId="306"/>
        </pc:sldMkLst>
      </pc:sldChg>
      <pc:sldChg chg="add ord modAnim">
        <pc:chgData name="Connie Li" userId="8478e9414dc337a2" providerId="LiveId" clId="{C43F1DE0-AE6F-5401-86D2-05D412252A39}" dt="2026-05-08T02:56:32.159" v="16714"/>
        <pc:sldMkLst>
          <pc:docMk/>
          <pc:sldMk cId="2826371185" sldId="307"/>
        </pc:sldMkLst>
      </pc:sldChg>
      <pc:sldChg chg="add ord">
        <pc:chgData name="Connie Li" userId="8478e9414dc337a2" providerId="LiveId" clId="{C43F1DE0-AE6F-5401-86D2-05D412252A39}" dt="2026-05-08T02:49:38.581" v="16607" actId="20578"/>
        <pc:sldMkLst>
          <pc:docMk/>
          <pc:sldMk cId="2930347960" sldId="308"/>
        </pc:sldMkLst>
      </pc:sldChg>
      <pc:sldChg chg="modSp add mod ord modAnim">
        <pc:chgData name="Connie Li" userId="8478e9414dc337a2" providerId="LiveId" clId="{C43F1DE0-AE6F-5401-86D2-05D412252A39}" dt="2026-05-08T02:59:08.638" v="16884" actId="1076"/>
        <pc:sldMkLst>
          <pc:docMk/>
          <pc:sldMk cId="3350018791" sldId="309"/>
        </pc:sldMkLst>
        <pc:spChg chg="mod">
          <ac:chgData name="Connie Li" userId="8478e9414dc337a2" providerId="LiveId" clId="{C43F1DE0-AE6F-5401-86D2-05D412252A39}" dt="2026-05-08T02:59:04.391" v="16883" actId="1076"/>
          <ac:spMkLst>
            <pc:docMk/>
            <pc:sldMk cId="3350018791" sldId="309"/>
            <ac:spMk id="30" creationId="{91F6E936-C9FD-B590-3351-F53F876282D6}"/>
          </ac:spMkLst>
        </pc:spChg>
        <pc:spChg chg="mod">
          <ac:chgData name="Connie Li" userId="8478e9414dc337a2" providerId="LiveId" clId="{C43F1DE0-AE6F-5401-86D2-05D412252A39}" dt="2026-05-08T02:59:08.638" v="16884" actId="1076"/>
          <ac:spMkLst>
            <pc:docMk/>
            <pc:sldMk cId="3350018791" sldId="309"/>
            <ac:spMk id="31" creationId="{6DC956F0-B4AD-9761-4818-E27729D82A2E}"/>
          </ac:spMkLst>
        </pc:spChg>
        <pc:spChg chg="mod">
          <ac:chgData name="Connie Li" userId="8478e9414dc337a2" providerId="LiveId" clId="{C43F1DE0-AE6F-5401-86D2-05D412252A39}" dt="2026-05-08T02:59:08.638" v="16884" actId="1076"/>
          <ac:spMkLst>
            <pc:docMk/>
            <pc:sldMk cId="3350018791" sldId="309"/>
            <ac:spMk id="32" creationId="{857B8463-DEA8-6950-B1A7-B77E965CF624}"/>
          </ac:spMkLst>
        </pc:spChg>
      </pc:sldChg>
      <pc:sldChg chg="addSp modSp new mod ord modAnim">
        <pc:chgData name="Connie Li" userId="8478e9414dc337a2" providerId="LiveId" clId="{C43F1DE0-AE6F-5401-86D2-05D412252A39}" dt="2026-05-08T02:59:23.518" v="16887"/>
        <pc:sldMkLst>
          <pc:docMk/>
          <pc:sldMk cId="3816670785" sldId="310"/>
        </pc:sldMkLst>
        <pc:spChg chg="mod">
          <ac:chgData name="Connie Li" userId="8478e9414dc337a2" providerId="LiveId" clId="{C43F1DE0-AE6F-5401-86D2-05D412252A39}" dt="2026-05-06T05:14:51.132" v="12491" actId="20577"/>
          <ac:spMkLst>
            <pc:docMk/>
            <pc:sldMk cId="3816670785" sldId="310"/>
            <ac:spMk id="2" creationId="{2D0955B1-152F-3843-9358-542B3F203DD8}"/>
          </ac:spMkLst>
        </pc:spChg>
        <pc:spChg chg="mod">
          <ac:chgData name="Connie Li" userId="8478e9414dc337a2" providerId="LiveId" clId="{C43F1DE0-AE6F-5401-86D2-05D412252A39}" dt="2026-05-08T02:59:16.264" v="16886" actId="27636"/>
          <ac:spMkLst>
            <pc:docMk/>
            <pc:sldMk cId="3816670785" sldId="310"/>
            <ac:spMk id="3" creationId="{E3607428-0E92-0164-F9F3-091998A78689}"/>
          </ac:spMkLst>
        </pc:spChg>
        <pc:spChg chg="add mod">
          <ac:chgData name="Connie Li" userId="8478e9414dc337a2" providerId="LiveId" clId="{C43F1DE0-AE6F-5401-86D2-05D412252A39}" dt="2026-05-06T05:20:43.276" v="13101" actId="1076"/>
          <ac:spMkLst>
            <pc:docMk/>
            <pc:sldMk cId="3816670785" sldId="310"/>
            <ac:spMk id="6" creationId="{10AB43E0-8CB1-8EAA-C716-B727CE6279AE}"/>
          </ac:spMkLst>
        </pc:spChg>
        <pc:picChg chg="add mod">
          <ac:chgData name="Connie Li" userId="8478e9414dc337a2" providerId="LiveId" clId="{C43F1DE0-AE6F-5401-86D2-05D412252A39}" dt="2026-05-06T05:21:13.923" v="13109" actId="1076"/>
          <ac:picMkLst>
            <pc:docMk/>
            <pc:sldMk cId="3816670785" sldId="310"/>
            <ac:picMk id="5" creationId="{5287EA73-048E-901C-53FE-8D988AE13C3E}"/>
          </ac:picMkLst>
        </pc:picChg>
      </pc:sldChg>
      <pc:sldChg chg="addSp delSp modSp new mod modAnim modNotesTx">
        <pc:chgData name="Connie Li" userId="8478e9414dc337a2" providerId="LiveId" clId="{C43F1DE0-AE6F-5401-86D2-05D412252A39}" dt="2026-05-08T02:55:34.777" v="16695"/>
        <pc:sldMkLst>
          <pc:docMk/>
          <pc:sldMk cId="2601725735" sldId="311"/>
        </pc:sldMkLst>
        <pc:spChg chg="mod">
          <ac:chgData name="Connie Li" userId="8478e9414dc337a2" providerId="LiveId" clId="{C43F1DE0-AE6F-5401-86D2-05D412252A39}" dt="2026-05-06T05:12:27.667" v="12445" actId="20577"/>
          <ac:spMkLst>
            <pc:docMk/>
            <pc:sldMk cId="2601725735" sldId="311"/>
            <ac:spMk id="2" creationId="{86CECBEF-CDBE-98AF-2274-C09127829BF8}"/>
          </ac:spMkLst>
        </pc:spChg>
        <pc:spChg chg="add del">
          <ac:chgData name="Connie Li" userId="8478e9414dc337a2" providerId="LiveId" clId="{C43F1DE0-AE6F-5401-86D2-05D412252A39}" dt="2026-05-08T02:55:26.632" v="16692"/>
          <ac:spMkLst>
            <pc:docMk/>
            <pc:sldMk cId="2601725735" sldId="311"/>
            <ac:spMk id="3" creationId="{D98D6C15-DFD4-DC7F-E872-D897EEC0C169}"/>
          </ac:spMkLst>
        </pc:spChg>
        <pc:spChg chg="add mod">
          <ac:chgData name="Connie Li" userId="8478e9414dc337a2" providerId="LiveId" clId="{C43F1DE0-AE6F-5401-86D2-05D412252A39}" dt="2026-05-08T02:55:31.098" v="16694" actId="1076"/>
          <ac:spMkLst>
            <pc:docMk/>
            <pc:sldMk cId="2601725735" sldId="311"/>
            <ac:spMk id="5" creationId="{4E0CDB39-1205-EFB7-14B8-8F540A55058D}"/>
          </ac:spMkLst>
        </pc:spChg>
        <pc:picChg chg="add mod">
          <ac:chgData name="Connie Li" userId="8478e9414dc337a2" providerId="LiveId" clId="{C43F1DE0-AE6F-5401-86D2-05D412252A39}" dt="2026-05-06T05:14:19.855" v="12447" actId="1076"/>
          <ac:picMkLst>
            <pc:docMk/>
            <pc:sldMk cId="2601725735" sldId="311"/>
            <ac:picMk id="1026" creationId="{DFCAF268-1D1C-2809-19D7-6F710C84C4BD}"/>
          </ac:picMkLst>
        </pc:picChg>
      </pc:sldChg>
      <pc:sldChg chg="addSp delSp modSp new mod">
        <pc:chgData name="Connie Li" userId="8478e9414dc337a2" providerId="LiveId" clId="{C43F1DE0-AE6F-5401-86D2-05D412252A39}" dt="2026-05-10T04:02:14.428" v="18589" actId="255"/>
        <pc:sldMkLst>
          <pc:docMk/>
          <pc:sldMk cId="991226551" sldId="317"/>
        </pc:sldMkLst>
        <pc:spChg chg="mod">
          <ac:chgData name="Connie Li" userId="8478e9414dc337a2" providerId="LiveId" clId="{C43F1DE0-AE6F-5401-86D2-05D412252A39}" dt="2026-05-06T15:27:45.591" v="14697" actId="20577"/>
          <ac:spMkLst>
            <pc:docMk/>
            <pc:sldMk cId="991226551" sldId="317"/>
            <ac:spMk id="2" creationId="{CA560FA6-2EB5-5861-3B20-D8846598C34D}"/>
          </ac:spMkLst>
        </pc:spChg>
        <pc:spChg chg="mod">
          <ac:chgData name="Connie Li" userId="8478e9414dc337a2" providerId="LiveId" clId="{C43F1DE0-AE6F-5401-86D2-05D412252A39}" dt="2026-05-10T04:02:14.428" v="18589" actId="255"/>
          <ac:spMkLst>
            <pc:docMk/>
            <pc:sldMk cId="991226551" sldId="317"/>
            <ac:spMk id="5" creationId="{4D985BF7-F37C-AB5B-BD94-1A06A3413C2E}"/>
          </ac:spMkLst>
        </pc:spChg>
        <pc:spChg chg="mod">
          <ac:chgData name="Connie Li" userId="8478e9414dc337a2" providerId="LiveId" clId="{C43F1DE0-AE6F-5401-86D2-05D412252A39}" dt="2026-05-10T04:02:14.428" v="18589" actId="255"/>
          <ac:spMkLst>
            <pc:docMk/>
            <pc:sldMk cId="991226551" sldId="317"/>
            <ac:spMk id="6" creationId="{FFC0B7B7-7439-0C6F-8879-EB25DBFADC70}"/>
          </ac:spMkLst>
        </pc:spChg>
        <pc:spChg chg="mod">
          <ac:chgData name="Connie Li" userId="8478e9414dc337a2" providerId="LiveId" clId="{C43F1DE0-AE6F-5401-86D2-05D412252A39}" dt="2026-05-08T02:53:08.199" v="16617" actId="1076"/>
          <ac:spMkLst>
            <pc:docMk/>
            <pc:sldMk cId="991226551" sldId="317"/>
            <ac:spMk id="7" creationId="{C7426CDC-369F-1DF9-CA0B-2E577ED11ED0}"/>
          </ac:spMkLst>
        </pc:spChg>
        <pc:spChg chg="add mod">
          <ac:chgData name="Connie Li" userId="8478e9414dc337a2" providerId="LiveId" clId="{C43F1DE0-AE6F-5401-86D2-05D412252A39}" dt="2026-05-06T05:38:20.518" v="14625" actId="1076"/>
          <ac:spMkLst>
            <pc:docMk/>
            <pc:sldMk cId="991226551" sldId="317"/>
            <ac:spMk id="8" creationId="{6ABBE9F0-2D9A-2C58-D802-25D957D303F8}"/>
          </ac:spMkLst>
        </pc:spChg>
        <pc:spChg chg="add mod">
          <ac:chgData name="Connie Li" userId="8478e9414dc337a2" providerId="LiveId" clId="{C43F1DE0-AE6F-5401-86D2-05D412252A39}" dt="2026-05-06T05:38:20.518" v="14625" actId="1076"/>
          <ac:spMkLst>
            <pc:docMk/>
            <pc:sldMk cId="991226551" sldId="317"/>
            <ac:spMk id="9" creationId="{BF66623D-3A9F-83C0-D192-A5023A35CE74}"/>
          </ac:spMkLst>
        </pc:spChg>
        <pc:spChg chg="mod">
          <ac:chgData name="Connie Li" userId="8478e9414dc337a2" providerId="LiveId" clId="{C43F1DE0-AE6F-5401-86D2-05D412252A39}" dt="2026-05-10T04:02:14.428" v="18589" actId="255"/>
          <ac:spMkLst>
            <pc:docMk/>
            <pc:sldMk cId="991226551" sldId="317"/>
            <ac:spMk id="10" creationId="{B2764A1E-CA05-D97C-417E-E29F82505432}"/>
          </ac:spMkLst>
        </pc:spChg>
        <pc:spChg chg="mod">
          <ac:chgData name="Connie Li" userId="8478e9414dc337a2" providerId="LiveId" clId="{C43F1DE0-AE6F-5401-86D2-05D412252A39}" dt="2026-05-08T02:53:08.199" v="16617" actId="1076"/>
          <ac:spMkLst>
            <pc:docMk/>
            <pc:sldMk cId="991226551" sldId="317"/>
            <ac:spMk id="11" creationId="{7044166E-A498-4677-B7E7-D10C02C19A2D}"/>
          </ac:spMkLst>
        </pc:spChg>
        <pc:spChg chg="add mod">
          <ac:chgData name="Connie Li" userId="8478e9414dc337a2" providerId="LiveId" clId="{C43F1DE0-AE6F-5401-86D2-05D412252A39}" dt="2026-05-10T04:02:14.428" v="18589" actId="255"/>
          <ac:spMkLst>
            <pc:docMk/>
            <pc:sldMk cId="991226551" sldId="317"/>
            <ac:spMk id="12" creationId="{629E28A8-21F9-26C9-9F66-01D436EC530B}"/>
          </ac:spMkLst>
        </pc:spChg>
        <pc:spChg chg="add mod">
          <ac:chgData name="Connie Li" userId="8478e9414dc337a2" providerId="LiveId" clId="{C43F1DE0-AE6F-5401-86D2-05D412252A39}" dt="2026-05-10T04:02:14.428" v="18589" actId="255"/>
          <ac:spMkLst>
            <pc:docMk/>
            <pc:sldMk cId="991226551" sldId="317"/>
            <ac:spMk id="13" creationId="{00B75BE1-9E4A-1A47-C0A4-74C8A5C6FE36}"/>
          </ac:spMkLst>
        </pc:spChg>
        <pc:spChg chg="add mod">
          <ac:chgData name="Connie Li" userId="8478e9414dc337a2" providerId="LiveId" clId="{C43F1DE0-AE6F-5401-86D2-05D412252A39}" dt="2026-05-10T04:02:14.428" v="18589" actId="255"/>
          <ac:spMkLst>
            <pc:docMk/>
            <pc:sldMk cId="991226551" sldId="317"/>
            <ac:spMk id="14" creationId="{FDD457CF-E117-2F1F-309F-BC83EF9949E1}"/>
          </ac:spMkLst>
        </pc:spChg>
        <pc:spChg chg="mod">
          <ac:chgData name="Connie Li" userId="8478e9414dc337a2" providerId="LiveId" clId="{C43F1DE0-AE6F-5401-86D2-05D412252A39}" dt="2026-05-08T02:53:08.199" v="16617" actId="1076"/>
          <ac:spMkLst>
            <pc:docMk/>
            <pc:sldMk cId="991226551" sldId="317"/>
            <ac:spMk id="15" creationId="{65882C83-995B-BBA9-5134-89248BC075F6}"/>
          </ac:spMkLst>
        </pc:spChg>
        <pc:spChg chg="add mod">
          <ac:chgData name="Connie Li" userId="8478e9414dc337a2" providerId="LiveId" clId="{C43F1DE0-AE6F-5401-86D2-05D412252A39}" dt="2026-05-10T04:02:14.428" v="18589" actId="255"/>
          <ac:spMkLst>
            <pc:docMk/>
            <pc:sldMk cId="991226551" sldId="317"/>
            <ac:spMk id="16" creationId="{3C8E1E2B-01F5-DD8B-ADE1-C5B2898B5444}"/>
          </ac:spMkLst>
        </pc:spChg>
        <pc:spChg chg="mod">
          <ac:chgData name="Connie Li" userId="8478e9414dc337a2" providerId="LiveId" clId="{C43F1DE0-AE6F-5401-86D2-05D412252A39}" dt="2026-05-08T02:53:08.199" v="16617" actId="1076"/>
          <ac:spMkLst>
            <pc:docMk/>
            <pc:sldMk cId="991226551" sldId="317"/>
            <ac:spMk id="17" creationId="{2DA5E7AD-541F-B0D4-FE92-607075BEF953}"/>
          </ac:spMkLst>
        </pc:spChg>
        <pc:spChg chg="mod">
          <ac:chgData name="Connie Li" userId="8478e9414dc337a2" providerId="LiveId" clId="{C43F1DE0-AE6F-5401-86D2-05D412252A39}" dt="2026-05-10T04:02:14.428" v="18589" actId="255"/>
          <ac:spMkLst>
            <pc:docMk/>
            <pc:sldMk cId="991226551" sldId="317"/>
            <ac:spMk id="18" creationId="{D824A835-0DFD-0A9E-7A37-D5A784D095B4}"/>
          </ac:spMkLst>
        </pc:spChg>
        <pc:spChg chg="add mod">
          <ac:chgData name="Connie Li" userId="8478e9414dc337a2" providerId="LiveId" clId="{C43F1DE0-AE6F-5401-86D2-05D412252A39}" dt="2026-05-10T04:02:14.428" v="18589" actId="255"/>
          <ac:spMkLst>
            <pc:docMk/>
            <pc:sldMk cId="991226551" sldId="317"/>
            <ac:spMk id="19" creationId="{78622054-B5A8-F775-C13D-CD170F58261B}"/>
          </ac:spMkLst>
        </pc:spChg>
        <pc:spChg chg="add mod">
          <ac:chgData name="Connie Li" userId="8478e9414dc337a2" providerId="LiveId" clId="{C43F1DE0-AE6F-5401-86D2-05D412252A39}" dt="2026-05-10T04:02:14.428" v="18589" actId="255"/>
          <ac:spMkLst>
            <pc:docMk/>
            <pc:sldMk cId="991226551" sldId="317"/>
            <ac:spMk id="20" creationId="{6C0F13EF-8BD0-A735-91BD-6B69112547D3}"/>
          </ac:spMkLst>
        </pc:spChg>
        <pc:spChg chg="mod">
          <ac:chgData name="Connie Li" userId="8478e9414dc337a2" providerId="LiveId" clId="{C43F1DE0-AE6F-5401-86D2-05D412252A39}" dt="2026-05-08T02:53:08.199" v="16617" actId="1076"/>
          <ac:spMkLst>
            <pc:docMk/>
            <pc:sldMk cId="991226551" sldId="317"/>
            <ac:spMk id="21" creationId="{A7CA8DDE-4618-1131-8C23-00D423EC4670}"/>
          </ac:spMkLst>
        </pc:spChg>
        <pc:spChg chg="add mod">
          <ac:chgData name="Connie Li" userId="8478e9414dc337a2" providerId="LiveId" clId="{C43F1DE0-AE6F-5401-86D2-05D412252A39}" dt="2026-05-08T02:53:08.199" v="16617" actId="1076"/>
          <ac:spMkLst>
            <pc:docMk/>
            <pc:sldMk cId="991226551" sldId="317"/>
            <ac:spMk id="22" creationId="{76C77EFE-2740-DEAD-2B03-672FC79AA9EE}"/>
          </ac:spMkLst>
        </pc:spChg>
      </pc:sldChg>
      <pc:sldChg chg="addSp modSp new mod">
        <pc:chgData name="Connie Li" userId="8478e9414dc337a2" providerId="LiveId" clId="{C43F1DE0-AE6F-5401-86D2-05D412252A39}" dt="2026-05-08T02:44:51.666" v="16365" actId="6549"/>
        <pc:sldMkLst>
          <pc:docMk/>
          <pc:sldMk cId="2622850785" sldId="320"/>
        </pc:sldMkLst>
        <pc:spChg chg="mod">
          <ac:chgData name="Connie Li" userId="8478e9414dc337a2" providerId="LiveId" clId="{C43F1DE0-AE6F-5401-86D2-05D412252A39}" dt="2026-05-08T02:43:31.683" v="16337" actId="20577"/>
          <ac:spMkLst>
            <pc:docMk/>
            <pc:sldMk cId="2622850785" sldId="320"/>
            <ac:spMk id="2" creationId="{1742FC18-A50B-D08D-24E8-8D77ED64FD4E}"/>
          </ac:spMkLst>
        </pc:spChg>
        <pc:spChg chg="mod">
          <ac:chgData name="Connie Li" userId="8478e9414dc337a2" providerId="LiveId" clId="{C43F1DE0-AE6F-5401-86D2-05D412252A39}" dt="2026-05-08T02:44:42.653" v="16362" actId="14100"/>
          <ac:spMkLst>
            <pc:docMk/>
            <pc:sldMk cId="2622850785" sldId="320"/>
            <ac:spMk id="3" creationId="{A1A7C6BD-0B06-C731-C551-F4F622926722}"/>
          </ac:spMkLst>
        </pc:spChg>
        <pc:spChg chg="add mod">
          <ac:chgData name="Connie Li" userId="8478e9414dc337a2" providerId="LiveId" clId="{C43F1DE0-AE6F-5401-86D2-05D412252A39}" dt="2026-05-08T02:44:45.014" v="16363" actId="1076"/>
          <ac:spMkLst>
            <pc:docMk/>
            <pc:sldMk cId="2622850785" sldId="320"/>
            <ac:spMk id="4" creationId="{C777011C-D18B-AAC1-61D9-ADACC5C82BCE}"/>
          </ac:spMkLst>
        </pc:spChg>
        <pc:spChg chg="add mod">
          <ac:chgData name="Connie Li" userId="8478e9414dc337a2" providerId="LiveId" clId="{C43F1DE0-AE6F-5401-86D2-05D412252A39}" dt="2026-05-08T02:44:51.666" v="16365" actId="6549"/>
          <ac:spMkLst>
            <pc:docMk/>
            <pc:sldMk cId="2622850785" sldId="320"/>
            <ac:spMk id="5" creationId="{09489240-A8DD-1F23-5E22-98EC10EC71F7}"/>
          </ac:spMkLst>
        </pc:spChg>
      </pc:sldChg>
      <pc:sldChg chg="modSp new mod ord modAnim">
        <pc:chgData name="Connie Li" userId="8478e9414dc337a2" providerId="LiveId" clId="{C43F1DE0-AE6F-5401-86D2-05D412252A39}" dt="2026-05-08T03:01:59.658" v="17000" actId="20577"/>
        <pc:sldMkLst>
          <pc:docMk/>
          <pc:sldMk cId="724557381" sldId="321"/>
        </pc:sldMkLst>
        <pc:spChg chg="mod">
          <ac:chgData name="Connie Li" userId="8478e9414dc337a2" providerId="LiveId" clId="{C43F1DE0-AE6F-5401-86D2-05D412252A39}" dt="2026-05-07T23:44:38.140" v="14786" actId="20577"/>
          <ac:spMkLst>
            <pc:docMk/>
            <pc:sldMk cId="724557381" sldId="321"/>
            <ac:spMk id="2" creationId="{4F2DD3D0-D7E8-E0D0-8573-2E13AF4D8233}"/>
          </ac:spMkLst>
        </pc:spChg>
        <pc:spChg chg="mod">
          <ac:chgData name="Connie Li" userId="8478e9414dc337a2" providerId="LiveId" clId="{C43F1DE0-AE6F-5401-86D2-05D412252A39}" dt="2026-05-08T03:01:59.658" v="17000" actId="20577"/>
          <ac:spMkLst>
            <pc:docMk/>
            <pc:sldMk cId="724557381" sldId="321"/>
            <ac:spMk id="3" creationId="{FD63AA94-9E83-4C81-9B47-6EF309571D63}"/>
          </ac:spMkLst>
        </pc:spChg>
      </pc:sldChg>
      <pc:sldChg chg="addSp modSp new mod modAnim">
        <pc:chgData name="Connie Li" userId="8478e9414dc337a2" providerId="LiveId" clId="{C43F1DE0-AE6F-5401-86D2-05D412252A39}" dt="2026-05-08T02:53:53.727" v="16622"/>
        <pc:sldMkLst>
          <pc:docMk/>
          <pc:sldMk cId="638866086" sldId="322"/>
        </pc:sldMkLst>
        <pc:spChg chg="mod">
          <ac:chgData name="Connie Li" userId="8478e9414dc337a2" providerId="LiveId" clId="{C43F1DE0-AE6F-5401-86D2-05D412252A39}" dt="2026-05-07T23:55:54.215" v="15175" actId="20577"/>
          <ac:spMkLst>
            <pc:docMk/>
            <pc:sldMk cId="638866086" sldId="322"/>
            <ac:spMk id="2" creationId="{247404DE-AF0F-F3BD-EDBE-CF7F9AF09FB2}"/>
          </ac:spMkLst>
        </pc:spChg>
        <pc:spChg chg="mod">
          <ac:chgData name="Connie Li" userId="8478e9414dc337a2" providerId="LiveId" clId="{C43F1DE0-AE6F-5401-86D2-05D412252A39}" dt="2026-05-07T23:57:01.168" v="15452" actId="255"/>
          <ac:spMkLst>
            <pc:docMk/>
            <pc:sldMk cId="638866086" sldId="322"/>
            <ac:spMk id="3" creationId="{BF5F9F4B-5A67-9600-F6D8-BDE60ACD82E5}"/>
          </ac:spMkLst>
        </pc:spChg>
        <pc:spChg chg="add mod">
          <ac:chgData name="Connie Li" userId="8478e9414dc337a2" providerId="LiveId" clId="{C43F1DE0-AE6F-5401-86D2-05D412252A39}" dt="2026-05-07T23:57:05.261" v="15455" actId="255"/>
          <ac:spMkLst>
            <pc:docMk/>
            <pc:sldMk cId="638866086" sldId="322"/>
            <ac:spMk id="4" creationId="{F8AB8E37-72E5-0F1E-81F0-602391729D0E}"/>
          </ac:spMkLst>
        </pc:spChg>
      </pc:sldChg>
      <pc:sldChg chg="addSp modSp new mod">
        <pc:chgData name="Connie Li" userId="8478e9414dc337a2" providerId="LiveId" clId="{C43F1DE0-AE6F-5401-86D2-05D412252A39}" dt="2026-05-10T03:59:07.131" v="18482" actId="20577"/>
        <pc:sldMkLst>
          <pc:docMk/>
          <pc:sldMk cId="1776574819" sldId="323"/>
        </pc:sldMkLst>
        <pc:spChg chg="mod">
          <ac:chgData name="Connie Li" userId="8478e9414dc337a2" providerId="LiveId" clId="{C43F1DE0-AE6F-5401-86D2-05D412252A39}" dt="2026-05-10T03:59:07.131" v="18482" actId="20577"/>
          <ac:spMkLst>
            <pc:docMk/>
            <pc:sldMk cId="1776574819" sldId="323"/>
            <ac:spMk id="2" creationId="{3E8F8302-BD0D-73C9-672B-8DC63492849A}"/>
          </ac:spMkLst>
        </pc:spChg>
        <pc:spChg chg="mod">
          <ac:chgData name="Connie Li" userId="8478e9414dc337a2" providerId="LiveId" clId="{C43F1DE0-AE6F-5401-86D2-05D412252A39}" dt="2026-05-07T23:57:35.797" v="15490" actId="27636"/>
          <ac:spMkLst>
            <pc:docMk/>
            <pc:sldMk cId="1776574819" sldId="323"/>
            <ac:spMk id="3" creationId="{4E31A705-B03D-CC75-C67C-4B6D296039F7}"/>
          </ac:spMkLst>
        </pc:spChg>
        <pc:picChg chg="add mod">
          <ac:chgData name="Connie Li" userId="8478e9414dc337a2" providerId="LiveId" clId="{C43F1DE0-AE6F-5401-86D2-05D412252A39}" dt="2026-05-07T23:57:40.030" v="15491" actId="1076"/>
          <ac:picMkLst>
            <pc:docMk/>
            <pc:sldMk cId="1776574819" sldId="323"/>
            <ac:picMk id="4098" creationId="{162933C8-9FFB-1419-469E-C69958373AF8}"/>
          </ac:picMkLst>
        </pc:picChg>
      </pc:sldChg>
      <pc:sldChg chg="modSp new mod modAnim">
        <pc:chgData name="Connie Li" userId="8478e9414dc337a2" providerId="LiveId" clId="{C43F1DE0-AE6F-5401-86D2-05D412252A39}" dt="2026-05-08T02:54:22.396" v="16627"/>
        <pc:sldMkLst>
          <pc:docMk/>
          <pc:sldMk cId="428028398" sldId="324"/>
        </pc:sldMkLst>
        <pc:spChg chg="mod">
          <ac:chgData name="Connie Li" userId="8478e9414dc337a2" providerId="LiveId" clId="{C43F1DE0-AE6F-5401-86D2-05D412252A39}" dt="2026-05-07T23:58:11.661" v="15496" actId="20577"/>
          <ac:spMkLst>
            <pc:docMk/>
            <pc:sldMk cId="428028398" sldId="324"/>
            <ac:spMk id="2" creationId="{1E8293CB-564E-FFF3-09AA-0459F037C850}"/>
          </ac:spMkLst>
        </pc:spChg>
        <pc:spChg chg="mod">
          <ac:chgData name="Connie Li" userId="8478e9414dc337a2" providerId="LiveId" clId="{C43F1DE0-AE6F-5401-86D2-05D412252A39}" dt="2026-05-08T02:54:19.035" v="16626" actId="14100"/>
          <ac:spMkLst>
            <pc:docMk/>
            <pc:sldMk cId="428028398" sldId="324"/>
            <ac:spMk id="3" creationId="{B5EF6185-DFAE-BCC3-7312-4C64A59B069D}"/>
          </ac:spMkLst>
        </pc:spChg>
      </pc:sldChg>
      <pc:sldChg chg="addSp delSp modSp new mod modAnim">
        <pc:chgData name="Connie Li" userId="8478e9414dc337a2" providerId="LiveId" clId="{C43F1DE0-AE6F-5401-86D2-05D412252A39}" dt="2026-05-08T02:54:24.924" v="16628"/>
        <pc:sldMkLst>
          <pc:docMk/>
          <pc:sldMk cId="190029585" sldId="325"/>
        </pc:sldMkLst>
        <pc:spChg chg="mod">
          <ac:chgData name="Connie Li" userId="8478e9414dc337a2" providerId="LiveId" clId="{C43F1DE0-AE6F-5401-86D2-05D412252A39}" dt="2026-05-07T23:58:53.687" v="15539" actId="20577"/>
          <ac:spMkLst>
            <pc:docMk/>
            <pc:sldMk cId="190029585" sldId="325"/>
            <ac:spMk id="2" creationId="{E210AD8D-3210-417F-713D-2487C67E7E35}"/>
          </ac:spMkLst>
        </pc:spChg>
        <pc:picChg chg="add mod">
          <ac:chgData name="Connie Li" userId="8478e9414dc337a2" providerId="LiveId" clId="{C43F1DE0-AE6F-5401-86D2-05D412252A39}" dt="2026-05-08T02:15:44.857" v="15600" actId="1076"/>
          <ac:picMkLst>
            <pc:docMk/>
            <pc:sldMk cId="190029585" sldId="325"/>
            <ac:picMk id="4" creationId="{B73607A5-3322-E9B7-283C-64A116858CC9}"/>
          </ac:picMkLst>
        </pc:picChg>
        <pc:picChg chg="add mod">
          <ac:chgData name="Connie Li" userId="8478e9414dc337a2" providerId="LiveId" clId="{C43F1DE0-AE6F-5401-86D2-05D412252A39}" dt="2026-05-08T02:15:48.122" v="15602" actId="1076"/>
          <ac:picMkLst>
            <pc:docMk/>
            <pc:sldMk cId="190029585" sldId="325"/>
            <ac:picMk id="5122" creationId="{C73011C1-5360-F49E-2FE9-CFD163243954}"/>
          </ac:picMkLst>
        </pc:picChg>
      </pc:sldChg>
      <pc:sldChg chg="modSp new mod modAnim">
        <pc:chgData name="Connie Li" userId="8478e9414dc337a2" providerId="LiveId" clId="{C43F1DE0-AE6F-5401-86D2-05D412252A39}" dt="2026-05-08T02:54:38.859" v="16640"/>
        <pc:sldMkLst>
          <pc:docMk/>
          <pc:sldMk cId="2854829624" sldId="326"/>
        </pc:sldMkLst>
        <pc:spChg chg="mod">
          <ac:chgData name="Connie Li" userId="8478e9414dc337a2" providerId="LiveId" clId="{C43F1DE0-AE6F-5401-86D2-05D412252A39}" dt="2026-05-07T23:59:45.302" v="15552" actId="20577"/>
          <ac:spMkLst>
            <pc:docMk/>
            <pc:sldMk cId="2854829624" sldId="326"/>
            <ac:spMk id="2" creationId="{A3B4FC80-0987-C0F4-1260-0541F562A3EF}"/>
          </ac:spMkLst>
        </pc:spChg>
        <pc:spChg chg="mod">
          <ac:chgData name="Connie Li" userId="8478e9414dc337a2" providerId="LiveId" clId="{C43F1DE0-AE6F-5401-86D2-05D412252A39}" dt="2026-05-08T02:54:37.008" v="16639" actId="20577"/>
          <ac:spMkLst>
            <pc:docMk/>
            <pc:sldMk cId="2854829624" sldId="326"/>
            <ac:spMk id="3" creationId="{8572AF32-85B2-F342-D922-B0CC73B5DC69}"/>
          </ac:spMkLst>
        </pc:spChg>
      </pc:sldChg>
      <pc:sldChg chg="addSp delSp modSp new mod modAnim">
        <pc:chgData name="Connie Li" userId="8478e9414dc337a2" providerId="LiveId" clId="{C43F1DE0-AE6F-5401-86D2-05D412252A39}" dt="2026-05-08T02:54:41.549" v="16641"/>
        <pc:sldMkLst>
          <pc:docMk/>
          <pc:sldMk cId="1743740812" sldId="327"/>
        </pc:sldMkLst>
        <pc:spChg chg="mod">
          <ac:chgData name="Connie Li" userId="8478e9414dc337a2" providerId="LiveId" clId="{C43F1DE0-AE6F-5401-86D2-05D412252A39}" dt="2026-05-08T02:14:02.879" v="15580"/>
          <ac:spMkLst>
            <pc:docMk/>
            <pc:sldMk cId="1743740812" sldId="327"/>
            <ac:spMk id="2" creationId="{7DADB18E-1D60-1FFC-8DD6-BA9D9AE830CA}"/>
          </ac:spMkLst>
        </pc:spChg>
        <pc:spChg chg="add mod">
          <ac:chgData name="Connie Li" userId="8478e9414dc337a2" providerId="LiveId" clId="{C43F1DE0-AE6F-5401-86D2-05D412252A39}" dt="2026-05-08T02:19:01.965" v="15619" actId="1076"/>
          <ac:spMkLst>
            <pc:docMk/>
            <pc:sldMk cId="1743740812" sldId="327"/>
            <ac:spMk id="6" creationId="{09F25690-B17A-C3C0-B224-2493900A4935}"/>
          </ac:spMkLst>
        </pc:spChg>
        <pc:picChg chg="add mod">
          <ac:chgData name="Connie Li" userId="8478e9414dc337a2" providerId="LiveId" clId="{C43F1DE0-AE6F-5401-86D2-05D412252A39}" dt="2026-05-08T02:17:42.674" v="15609" actId="1076"/>
          <ac:picMkLst>
            <pc:docMk/>
            <pc:sldMk cId="1743740812" sldId="327"/>
            <ac:picMk id="4" creationId="{04084038-37C5-93E2-D4B6-B5F3FC1818B6}"/>
          </ac:picMkLst>
        </pc:picChg>
        <pc:picChg chg="add mod">
          <ac:chgData name="Connie Li" userId="8478e9414dc337a2" providerId="LiveId" clId="{C43F1DE0-AE6F-5401-86D2-05D412252A39}" dt="2026-05-08T02:19:04.007" v="15620" actId="1076"/>
          <ac:picMkLst>
            <pc:docMk/>
            <pc:sldMk cId="1743740812" sldId="327"/>
            <ac:picMk id="7" creationId="{F74252C5-F567-4304-7F9A-EB7319019379}"/>
          </ac:picMkLst>
        </pc:picChg>
      </pc:sldChg>
      <pc:sldChg chg="addSp modSp new mod modAnim">
        <pc:chgData name="Connie Li" userId="8478e9414dc337a2" providerId="LiveId" clId="{C43F1DE0-AE6F-5401-86D2-05D412252A39}" dt="2026-05-08T02:55:47.163" v="16698"/>
        <pc:sldMkLst>
          <pc:docMk/>
          <pc:sldMk cId="3411384296" sldId="328"/>
        </pc:sldMkLst>
        <pc:spChg chg="mod">
          <ac:chgData name="Connie Li" userId="8478e9414dc337a2" providerId="LiveId" clId="{C43F1DE0-AE6F-5401-86D2-05D412252A39}" dt="2026-05-08T02:19:58.543" v="15631" actId="20577"/>
          <ac:spMkLst>
            <pc:docMk/>
            <pc:sldMk cId="3411384296" sldId="328"/>
            <ac:spMk id="2" creationId="{5D8C45B3-B4B5-2DB8-977D-9566302AA942}"/>
          </ac:spMkLst>
        </pc:spChg>
        <pc:spChg chg="mod">
          <ac:chgData name="Connie Li" userId="8478e9414dc337a2" providerId="LiveId" clId="{C43F1DE0-AE6F-5401-86D2-05D412252A39}" dt="2026-05-08T02:20:31.855" v="15649" actId="27636"/>
          <ac:spMkLst>
            <pc:docMk/>
            <pc:sldMk cId="3411384296" sldId="328"/>
            <ac:spMk id="3" creationId="{C42A6DB2-F9F0-659E-881F-E6DD68AD9D1F}"/>
          </ac:spMkLst>
        </pc:spChg>
        <pc:picChg chg="add mod">
          <ac:chgData name="Connie Li" userId="8478e9414dc337a2" providerId="LiveId" clId="{C43F1DE0-AE6F-5401-86D2-05D412252A39}" dt="2026-05-08T02:20:50.340" v="15656" actId="14100"/>
          <ac:picMkLst>
            <pc:docMk/>
            <pc:sldMk cId="3411384296" sldId="328"/>
            <ac:picMk id="8194" creationId="{5BC81694-9530-76DF-05AC-AA1FEA4D9E91}"/>
          </ac:picMkLst>
        </pc:picChg>
      </pc:sldChg>
      <pc:sldChg chg="addSp modSp add mod ord modAnim">
        <pc:chgData name="Connie Li" userId="8478e9414dc337a2" providerId="LiveId" clId="{C43F1DE0-AE6F-5401-86D2-05D412252A39}" dt="2026-05-08T02:55:37.542" v="16696"/>
        <pc:sldMkLst>
          <pc:docMk/>
          <pc:sldMk cId="2018543918" sldId="329"/>
        </pc:sldMkLst>
        <pc:spChg chg="add mod">
          <ac:chgData name="Connie Li" userId="8478e9414dc337a2" providerId="LiveId" clId="{C43F1DE0-AE6F-5401-86D2-05D412252A39}" dt="2026-05-08T02:55:22.952" v="16690" actId="1076"/>
          <ac:spMkLst>
            <pc:docMk/>
            <pc:sldMk cId="2018543918" sldId="329"/>
            <ac:spMk id="4" creationId="{2279E467-C0F0-A797-2D9E-E871081A17D9}"/>
          </ac:spMkLst>
        </pc:spChg>
      </pc:sldChg>
      <pc:sldChg chg="modSp new mod modAnim">
        <pc:chgData name="Connie Li" userId="8478e9414dc337a2" providerId="LiveId" clId="{C43F1DE0-AE6F-5401-86D2-05D412252A39}" dt="2026-05-08T02:56:01.313" v="16708"/>
        <pc:sldMkLst>
          <pc:docMk/>
          <pc:sldMk cId="755627909" sldId="330"/>
        </pc:sldMkLst>
        <pc:spChg chg="mod">
          <ac:chgData name="Connie Li" userId="8478e9414dc337a2" providerId="LiveId" clId="{C43F1DE0-AE6F-5401-86D2-05D412252A39}" dt="2026-05-08T02:21:03.010" v="15685" actId="20577"/>
          <ac:spMkLst>
            <pc:docMk/>
            <pc:sldMk cId="755627909" sldId="330"/>
            <ac:spMk id="2" creationId="{D7BC7D9D-F981-9BBF-458C-B59CFF2900FE}"/>
          </ac:spMkLst>
        </pc:spChg>
        <pc:spChg chg="mod">
          <ac:chgData name="Connie Li" userId="8478e9414dc337a2" providerId="LiveId" clId="{C43F1DE0-AE6F-5401-86D2-05D412252A39}" dt="2026-05-08T02:55:54.511" v="16705" actId="20577"/>
          <ac:spMkLst>
            <pc:docMk/>
            <pc:sldMk cId="755627909" sldId="330"/>
            <ac:spMk id="3" creationId="{CB580C1B-98C6-9E8F-780D-4A740C28C6AB}"/>
          </ac:spMkLst>
        </pc:spChg>
      </pc:sldChg>
      <pc:sldChg chg="modSp new mod ord modAnim">
        <pc:chgData name="Connie Li" userId="8478e9414dc337a2" providerId="LiveId" clId="{C43F1DE0-AE6F-5401-86D2-05D412252A39}" dt="2026-05-08T03:01:02.769" v="16932"/>
        <pc:sldMkLst>
          <pc:docMk/>
          <pc:sldMk cId="3853021433" sldId="332"/>
        </pc:sldMkLst>
        <pc:spChg chg="mod">
          <ac:chgData name="Connie Li" userId="8478e9414dc337a2" providerId="LiveId" clId="{C43F1DE0-AE6F-5401-86D2-05D412252A39}" dt="2026-05-08T02:26:10.872" v="15867" actId="20577"/>
          <ac:spMkLst>
            <pc:docMk/>
            <pc:sldMk cId="3853021433" sldId="332"/>
            <ac:spMk id="2" creationId="{29B01285-DE97-7D93-6DE8-B2269CBC3260}"/>
          </ac:spMkLst>
        </pc:spChg>
        <pc:spChg chg="mod">
          <ac:chgData name="Connie Li" userId="8478e9414dc337a2" providerId="LiveId" clId="{C43F1DE0-AE6F-5401-86D2-05D412252A39}" dt="2026-05-08T03:00:45.302" v="16928" actId="20577"/>
          <ac:spMkLst>
            <pc:docMk/>
            <pc:sldMk cId="3853021433" sldId="332"/>
            <ac:spMk id="3" creationId="{52CCB81B-AF29-C8BF-9CF6-E0B0CAE50067}"/>
          </ac:spMkLst>
        </pc:spChg>
      </pc:sldChg>
      <pc:sldChg chg="addSp delSp modSp new mod modAnim">
        <pc:chgData name="Connie Li" userId="8478e9414dc337a2" providerId="LiveId" clId="{C43F1DE0-AE6F-5401-86D2-05D412252A39}" dt="2026-05-08T02:59:38.815" v="16892"/>
        <pc:sldMkLst>
          <pc:docMk/>
          <pc:sldMk cId="604807240" sldId="333"/>
        </pc:sldMkLst>
        <pc:spChg chg="mod">
          <ac:chgData name="Connie Li" userId="8478e9414dc337a2" providerId="LiveId" clId="{C43F1DE0-AE6F-5401-86D2-05D412252A39}" dt="2026-05-08T02:28:12.164" v="15917" actId="20577"/>
          <ac:spMkLst>
            <pc:docMk/>
            <pc:sldMk cId="604807240" sldId="333"/>
            <ac:spMk id="2" creationId="{E8AFBF37-162F-637C-39C9-D31F35C8F7C8}"/>
          </ac:spMkLst>
        </pc:spChg>
        <pc:spChg chg="add mod">
          <ac:chgData name="Connie Li" userId="8478e9414dc337a2" providerId="LiveId" clId="{C43F1DE0-AE6F-5401-86D2-05D412252A39}" dt="2026-05-08T02:29:31.802" v="15939" actId="1076"/>
          <ac:spMkLst>
            <pc:docMk/>
            <pc:sldMk cId="604807240" sldId="333"/>
            <ac:spMk id="4" creationId="{6834DFEE-C1D2-32F4-6F3B-2CCD07B6C6C7}"/>
          </ac:spMkLst>
        </pc:spChg>
        <pc:spChg chg="mod">
          <ac:chgData name="Connie Li" userId="8478e9414dc337a2" providerId="LiveId" clId="{C43F1DE0-AE6F-5401-86D2-05D412252A39}" dt="2026-05-08T02:29:25.084" v="15937" actId="1076"/>
          <ac:spMkLst>
            <pc:docMk/>
            <pc:sldMk cId="604807240" sldId="333"/>
            <ac:spMk id="6" creationId="{B0CC8389-190D-D866-0277-BC018C7EB0E7}"/>
          </ac:spMkLst>
        </pc:spChg>
        <pc:spChg chg="add mod">
          <ac:chgData name="Connie Li" userId="8478e9414dc337a2" providerId="LiveId" clId="{C43F1DE0-AE6F-5401-86D2-05D412252A39}" dt="2026-05-08T02:28:38.762" v="15920" actId="1076"/>
          <ac:spMkLst>
            <pc:docMk/>
            <pc:sldMk cId="604807240" sldId="333"/>
            <ac:spMk id="10" creationId="{A40EF3F9-0C60-44A1-398E-2A750E5DD772}"/>
          </ac:spMkLst>
        </pc:spChg>
        <pc:spChg chg="add mod">
          <ac:chgData name="Connie Li" userId="8478e9414dc337a2" providerId="LiveId" clId="{C43F1DE0-AE6F-5401-86D2-05D412252A39}" dt="2026-05-08T02:28:38.762" v="15920" actId="1076"/>
          <ac:spMkLst>
            <pc:docMk/>
            <pc:sldMk cId="604807240" sldId="333"/>
            <ac:spMk id="11" creationId="{8972E141-042A-71D4-E10D-F74AC7C8860B}"/>
          </ac:spMkLst>
        </pc:spChg>
        <pc:spChg chg="mod">
          <ac:chgData name="Connie Li" userId="8478e9414dc337a2" providerId="LiveId" clId="{C43F1DE0-AE6F-5401-86D2-05D412252A39}" dt="2026-05-08T02:28:38.762" v="15920" actId="1076"/>
          <ac:spMkLst>
            <pc:docMk/>
            <pc:sldMk cId="604807240" sldId="333"/>
            <ac:spMk id="12" creationId="{7DEC031A-A7AE-780C-A601-AC3BB10E6EE2}"/>
          </ac:spMkLst>
        </pc:spChg>
        <pc:spChg chg="mod">
          <ac:chgData name="Connie Li" userId="8478e9414dc337a2" providerId="LiveId" clId="{C43F1DE0-AE6F-5401-86D2-05D412252A39}" dt="2026-05-08T02:28:38.762" v="15920" actId="1076"/>
          <ac:spMkLst>
            <pc:docMk/>
            <pc:sldMk cId="604807240" sldId="333"/>
            <ac:spMk id="13" creationId="{8164B343-7D3D-3E90-D54C-C2DD4EA366AC}"/>
          </ac:spMkLst>
        </pc:spChg>
        <pc:spChg chg="mod">
          <ac:chgData name="Connie Li" userId="8478e9414dc337a2" providerId="LiveId" clId="{C43F1DE0-AE6F-5401-86D2-05D412252A39}" dt="2026-05-08T02:28:25.187" v="15919"/>
          <ac:spMkLst>
            <pc:docMk/>
            <pc:sldMk cId="604807240" sldId="333"/>
            <ac:spMk id="18" creationId="{8019C9F6-6873-7013-9430-E1828FDA9EB0}"/>
          </ac:spMkLst>
        </pc:spChg>
        <pc:spChg chg="mod">
          <ac:chgData name="Connie Li" userId="8478e9414dc337a2" providerId="LiveId" clId="{C43F1DE0-AE6F-5401-86D2-05D412252A39}" dt="2026-05-08T02:28:25.187" v="15919"/>
          <ac:spMkLst>
            <pc:docMk/>
            <pc:sldMk cId="604807240" sldId="333"/>
            <ac:spMk id="20" creationId="{B91D2E64-129F-BD84-A8B8-C544E8BCE9E0}"/>
          </ac:spMkLst>
        </pc:spChg>
        <pc:spChg chg="mod">
          <ac:chgData name="Connie Li" userId="8478e9414dc337a2" providerId="LiveId" clId="{C43F1DE0-AE6F-5401-86D2-05D412252A39}" dt="2026-05-08T02:28:25.187" v="15919"/>
          <ac:spMkLst>
            <pc:docMk/>
            <pc:sldMk cId="604807240" sldId="333"/>
            <ac:spMk id="28" creationId="{EC9C423C-7532-C3BA-48A2-AF528B2AE77F}"/>
          </ac:spMkLst>
        </pc:spChg>
        <pc:spChg chg="mod">
          <ac:chgData name="Connie Li" userId="8478e9414dc337a2" providerId="LiveId" clId="{C43F1DE0-AE6F-5401-86D2-05D412252A39}" dt="2026-05-08T02:28:25.187" v="15919"/>
          <ac:spMkLst>
            <pc:docMk/>
            <pc:sldMk cId="604807240" sldId="333"/>
            <ac:spMk id="31" creationId="{2687C5B6-A9A8-AEFB-3E79-9AA99F8EF184}"/>
          </ac:spMkLst>
        </pc:spChg>
        <pc:spChg chg="mod">
          <ac:chgData name="Connie Li" userId="8478e9414dc337a2" providerId="LiveId" clId="{C43F1DE0-AE6F-5401-86D2-05D412252A39}" dt="2026-05-08T02:28:25.187" v="15919"/>
          <ac:spMkLst>
            <pc:docMk/>
            <pc:sldMk cId="604807240" sldId="333"/>
            <ac:spMk id="32" creationId="{DB703752-5B25-7B67-E6B3-7B63B1C3C2F0}"/>
          </ac:spMkLst>
        </pc:spChg>
        <pc:spChg chg="add mod">
          <ac:chgData name="Connie Li" userId="8478e9414dc337a2" providerId="LiveId" clId="{C43F1DE0-AE6F-5401-86D2-05D412252A39}" dt="2026-05-08T02:28:38.762" v="15920" actId="1076"/>
          <ac:spMkLst>
            <pc:docMk/>
            <pc:sldMk cId="604807240" sldId="333"/>
            <ac:spMk id="35" creationId="{AEED7021-A5EE-B2FE-4376-503E1EC2DB5B}"/>
          </ac:spMkLst>
        </pc:spChg>
        <pc:spChg chg="mod">
          <ac:chgData name="Connie Li" userId="8478e9414dc337a2" providerId="LiveId" clId="{C43F1DE0-AE6F-5401-86D2-05D412252A39}" dt="2026-05-08T02:28:38.762" v="15920" actId="1076"/>
          <ac:spMkLst>
            <pc:docMk/>
            <pc:sldMk cId="604807240" sldId="333"/>
            <ac:spMk id="36" creationId="{62F40BB9-C76C-A955-6031-90AAD0F16475}"/>
          </ac:spMkLst>
        </pc:spChg>
        <pc:spChg chg="mod">
          <ac:chgData name="Connie Li" userId="8478e9414dc337a2" providerId="LiveId" clId="{C43F1DE0-AE6F-5401-86D2-05D412252A39}" dt="2026-05-08T02:29:20.911" v="15935" actId="1076"/>
          <ac:spMkLst>
            <pc:docMk/>
            <pc:sldMk cId="604807240" sldId="333"/>
            <ac:spMk id="37" creationId="{7E74FCFA-D283-52D1-E256-35A9C18DFE32}"/>
          </ac:spMkLst>
        </pc:spChg>
        <pc:spChg chg="add mod">
          <ac:chgData name="Connie Li" userId="8478e9414dc337a2" providerId="LiveId" clId="{C43F1DE0-AE6F-5401-86D2-05D412252A39}" dt="2026-05-08T02:29:17.561" v="15933" actId="1076"/>
          <ac:spMkLst>
            <pc:docMk/>
            <pc:sldMk cId="604807240" sldId="333"/>
            <ac:spMk id="39" creationId="{47247645-FD28-6C4D-D593-23578146790C}"/>
          </ac:spMkLst>
        </pc:spChg>
        <pc:spChg chg="mod">
          <ac:chgData name="Connie Li" userId="8478e9414dc337a2" providerId="LiveId" clId="{C43F1DE0-AE6F-5401-86D2-05D412252A39}" dt="2026-05-08T02:59:36.584" v="16891" actId="1076"/>
          <ac:spMkLst>
            <pc:docMk/>
            <pc:sldMk cId="604807240" sldId="333"/>
            <ac:spMk id="40" creationId="{60D8EC71-0130-F818-3B25-CE0435130EB7}"/>
          </ac:spMkLst>
        </pc:spChg>
        <pc:spChg chg="mod">
          <ac:chgData name="Connie Li" userId="8478e9414dc337a2" providerId="LiveId" clId="{C43F1DE0-AE6F-5401-86D2-05D412252A39}" dt="2026-05-08T02:29:31.802" v="15939" actId="1076"/>
          <ac:spMkLst>
            <pc:docMk/>
            <pc:sldMk cId="604807240" sldId="333"/>
            <ac:spMk id="42" creationId="{640CAF54-374E-BFCA-3868-7FCC6605B8E9}"/>
          </ac:spMkLst>
        </pc:spChg>
        <pc:picChg chg="mod">
          <ac:chgData name="Connie Li" userId="8478e9414dc337a2" providerId="LiveId" clId="{C43F1DE0-AE6F-5401-86D2-05D412252A39}" dt="2026-05-08T02:29:19.165" v="15934" actId="1076"/>
          <ac:picMkLst>
            <pc:docMk/>
            <pc:sldMk cId="604807240" sldId="333"/>
            <ac:picMk id="5" creationId="{9AD1DF44-2CDC-DA31-8C97-E48812006A45}"/>
          </ac:picMkLst>
        </pc:picChg>
        <pc:picChg chg="mod">
          <ac:chgData name="Connie Li" userId="8478e9414dc337a2" providerId="LiveId" clId="{C43F1DE0-AE6F-5401-86D2-05D412252A39}" dt="2026-05-08T02:29:26.936" v="15938" actId="1076"/>
          <ac:picMkLst>
            <pc:docMk/>
            <pc:sldMk cId="604807240" sldId="333"/>
            <ac:picMk id="8" creationId="{FB4AEE5D-45FF-FAAB-559F-6895A80A4441}"/>
          </ac:picMkLst>
        </pc:picChg>
        <pc:picChg chg="mod">
          <ac:chgData name="Connie Li" userId="8478e9414dc337a2" providerId="LiveId" clId="{C43F1DE0-AE6F-5401-86D2-05D412252A39}" dt="2026-05-08T02:29:31.802" v="15939" actId="1076"/>
          <ac:picMkLst>
            <pc:docMk/>
            <pc:sldMk cId="604807240" sldId="333"/>
            <ac:picMk id="41" creationId="{0FEA5E45-1E2C-6EA9-9EAA-0B55F4449BCA}"/>
          </ac:picMkLst>
        </pc:picChg>
        <pc:cxnChg chg="mod">
          <ac:chgData name="Connie Li" userId="8478e9414dc337a2" providerId="LiveId" clId="{C43F1DE0-AE6F-5401-86D2-05D412252A39}" dt="2026-05-08T02:29:15.412" v="15932" actId="14100"/>
          <ac:cxnSpMkLst>
            <pc:docMk/>
            <pc:sldMk cId="604807240" sldId="333"/>
            <ac:cxnSpMk id="38" creationId="{231C6213-67EB-4A1B-F263-C60BEB25EBBF}"/>
          </ac:cxnSpMkLst>
        </pc:cxnChg>
        <pc:cxnChg chg="add mod">
          <ac:chgData name="Connie Li" userId="8478e9414dc337a2" providerId="LiveId" clId="{C43F1DE0-AE6F-5401-86D2-05D412252A39}" dt="2026-05-08T02:29:11.523" v="15931" actId="14100"/>
          <ac:cxnSpMkLst>
            <pc:docMk/>
            <pc:sldMk cId="604807240" sldId="333"/>
            <ac:cxnSpMk id="44" creationId="{3B805FF5-B96E-8564-47DF-63595E9D7B8F}"/>
          </ac:cxnSpMkLst>
        </pc:cxnChg>
      </pc:sldChg>
      <pc:sldChg chg="modSp new mod">
        <pc:chgData name="Connie Li" userId="8478e9414dc337a2" providerId="LiveId" clId="{C43F1DE0-AE6F-5401-86D2-05D412252A39}" dt="2026-05-08T02:48:30.978" v="16597" actId="20577"/>
        <pc:sldMkLst>
          <pc:docMk/>
          <pc:sldMk cId="3968224094" sldId="334"/>
        </pc:sldMkLst>
        <pc:spChg chg="mod">
          <ac:chgData name="Connie Li" userId="8478e9414dc337a2" providerId="LiveId" clId="{C43F1DE0-AE6F-5401-86D2-05D412252A39}" dt="2026-05-08T02:48:30.978" v="16597" actId="20577"/>
          <ac:spMkLst>
            <pc:docMk/>
            <pc:sldMk cId="3968224094" sldId="334"/>
            <ac:spMk id="2" creationId="{9C7A69FB-321C-670D-8CA5-10298B961E08}"/>
          </ac:spMkLst>
        </pc:spChg>
        <pc:spChg chg="mod">
          <ac:chgData name="Connie Li" userId="8478e9414dc337a2" providerId="LiveId" clId="{C43F1DE0-AE6F-5401-86D2-05D412252A39}" dt="2026-05-08T02:30:49.246" v="15985" actId="27636"/>
          <ac:spMkLst>
            <pc:docMk/>
            <pc:sldMk cId="3968224094" sldId="334"/>
            <ac:spMk id="3" creationId="{C91EC1AA-AFBA-90DB-EA0A-C11026361AA6}"/>
          </ac:spMkLst>
        </pc:spChg>
      </pc:sldChg>
      <pc:sldChg chg="modSp new mod modAnim">
        <pc:chgData name="Connie Li" userId="8478e9414dc337a2" providerId="LiveId" clId="{C43F1DE0-AE6F-5401-86D2-05D412252A39}" dt="2026-05-08T03:01:13.441" v="16936"/>
        <pc:sldMkLst>
          <pc:docMk/>
          <pc:sldMk cId="3344654467" sldId="335"/>
        </pc:sldMkLst>
        <pc:spChg chg="mod">
          <ac:chgData name="Connie Li" userId="8478e9414dc337a2" providerId="LiveId" clId="{C43F1DE0-AE6F-5401-86D2-05D412252A39}" dt="2026-05-08T02:32:12.680" v="16017" actId="20577"/>
          <ac:spMkLst>
            <pc:docMk/>
            <pc:sldMk cId="3344654467" sldId="335"/>
            <ac:spMk id="2" creationId="{51E88887-F8EA-5B1A-5744-560BFDBB9602}"/>
          </ac:spMkLst>
        </pc:spChg>
        <pc:spChg chg="mod">
          <ac:chgData name="Connie Li" userId="8478e9414dc337a2" providerId="LiveId" clId="{C43F1DE0-AE6F-5401-86D2-05D412252A39}" dt="2026-05-08T02:37:10.428" v="16144" actId="20577"/>
          <ac:spMkLst>
            <pc:docMk/>
            <pc:sldMk cId="3344654467" sldId="335"/>
            <ac:spMk id="3" creationId="{BFC7D19F-67EA-D217-0315-1C572BAEEF94}"/>
          </ac:spMkLst>
        </pc:spChg>
      </pc:sldChg>
      <pc:sldChg chg="addSp delSp modSp add mod delAnim modAnim modNotesTx">
        <pc:chgData name="Connie Li" userId="8478e9414dc337a2" providerId="LiveId" clId="{C43F1DE0-AE6F-5401-86D2-05D412252A39}" dt="2026-05-08T03:00:07.724" v="16900" actId="14100"/>
        <pc:sldMkLst>
          <pc:docMk/>
          <pc:sldMk cId="514563017" sldId="336"/>
        </pc:sldMkLst>
        <pc:spChg chg="add mod">
          <ac:chgData name="Connie Li" userId="8478e9414dc337a2" providerId="LiveId" clId="{C43F1DE0-AE6F-5401-86D2-05D412252A39}" dt="2026-05-08T03:00:07.724" v="16900" actId="14100"/>
          <ac:spMkLst>
            <pc:docMk/>
            <pc:sldMk cId="514563017" sldId="336"/>
            <ac:spMk id="3" creationId="{0B3F2A58-ADCD-303B-34DB-21C0517178C3}"/>
          </ac:spMkLst>
        </pc:spChg>
        <pc:spChg chg="mod">
          <ac:chgData name="Connie Li" userId="8478e9414dc337a2" providerId="LiveId" clId="{C43F1DE0-AE6F-5401-86D2-05D412252A39}" dt="2026-05-08T02:37:00.023" v="16141" actId="14100"/>
          <ac:spMkLst>
            <pc:docMk/>
            <pc:sldMk cId="514563017" sldId="336"/>
            <ac:spMk id="9" creationId="{3F83CD5B-BC1E-70F4-B7DD-EA9174BAAC7B}"/>
          </ac:spMkLst>
        </pc:spChg>
      </pc:sldChg>
      <pc:sldChg chg="modSp new mod">
        <pc:chgData name="Connie Li" userId="8478e9414dc337a2" providerId="LiveId" clId="{C43F1DE0-AE6F-5401-86D2-05D412252A39}" dt="2026-05-08T02:33:26.845" v="16117" actId="27636"/>
        <pc:sldMkLst>
          <pc:docMk/>
          <pc:sldMk cId="2088250117" sldId="337"/>
        </pc:sldMkLst>
        <pc:spChg chg="mod">
          <ac:chgData name="Connie Li" userId="8478e9414dc337a2" providerId="LiveId" clId="{C43F1DE0-AE6F-5401-86D2-05D412252A39}" dt="2026-05-08T02:33:08.728" v="16094" actId="20577"/>
          <ac:spMkLst>
            <pc:docMk/>
            <pc:sldMk cId="2088250117" sldId="337"/>
            <ac:spMk id="2" creationId="{9BC9C5D8-0B7E-9551-4BA8-27328695F833}"/>
          </ac:spMkLst>
        </pc:spChg>
        <pc:spChg chg="mod">
          <ac:chgData name="Connie Li" userId="8478e9414dc337a2" providerId="LiveId" clId="{C43F1DE0-AE6F-5401-86D2-05D412252A39}" dt="2026-05-08T02:33:26.845" v="16117" actId="27636"/>
          <ac:spMkLst>
            <pc:docMk/>
            <pc:sldMk cId="2088250117" sldId="337"/>
            <ac:spMk id="3" creationId="{8698E5AC-6D4E-D147-FD4F-38F6776E6DDF}"/>
          </ac:spMkLst>
        </pc:spChg>
      </pc:sldChg>
      <pc:sldChg chg="addSp delSp modSp new mod ord modAnim">
        <pc:chgData name="Connie Li" userId="8478e9414dc337a2" providerId="LiveId" clId="{C43F1DE0-AE6F-5401-86D2-05D412252A39}" dt="2026-05-10T04:02:04.721" v="18588" actId="20578"/>
        <pc:sldMkLst>
          <pc:docMk/>
          <pc:sldMk cId="2313528929" sldId="338"/>
        </pc:sldMkLst>
        <pc:spChg chg="mod">
          <ac:chgData name="Connie Li" userId="8478e9414dc337a2" providerId="LiveId" clId="{C43F1DE0-AE6F-5401-86D2-05D412252A39}" dt="2026-05-10T04:02:01.306" v="18587" actId="20577"/>
          <ac:spMkLst>
            <pc:docMk/>
            <pc:sldMk cId="2313528929" sldId="338"/>
            <ac:spMk id="2" creationId="{35431C99-69C7-CDE7-5804-2797C1CD2004}"/>
          </ac:spMkLst>
        </pc:spChg>
        <pc:spChg chg="mod">
          <ac:chgData name="Connie Li" userId="8478e9414dc337a2" providerId="LiveId" clId="{C43F1DE0-AE6F-5401-86D2-05D412252A39}" dt="2026-05-08T02:34:39.308" v="16134" actId="20577"/>
          <ac:spMkLst>
            <pc:docMk/>
            <pc:sldMk cId="2313528929" sldId="338"/>
            <ac:spMk id="3" creationId="{AD13EC0F-E700-E980-2C32-44D0F0C2B984}"/>
          </ac:spMkLst>
        </pc:spChg>
        <pc:spChg chg="add mod">
          <ac:chgData name="Connie Li" userId="8478e9414dc337a2" providerId="LiveId" clId="{C43F1DE0-AE6F-5401-86D2-05D412252A39}" dt="2026-05-08T02:34:16.783" v="16127" actId="1076"/>
          <ac:spMkLst>
            <pc:docMk/>
            <pc:sldMk cId="2313528929" sldId="338"/>
            <ac:spMk id="4" creationId="{4BDCDA1F-CB92-2C13-F41D-8719595E8267}"/>
          </ac:spMkLst>
        </pc:spChg>
        <pc:spChg chg="mod">
          <ac:chgData name="Connie Li" userId="8478e9414dc337a2" providerId="LiveId" clId="{C43F1DE0-AE6F-5401-86D2-05D412252A39}" dt="2026-05-08T02:34:29.054" v="16129"/>
          <ac:spMkLst>
            <pc:docMk/>
            <pc:sldMk cId="2313528929" sldId="338"/>
            <ac:spMk id="8" creationId="{E26F4168-ACBA-7F3A-D418-19B9CC7869B1}"/>
          </ac:spMkLst>
        </pc:spChg>
        <pc:spChg chg="mod">
          <ac:chgData name="Connie Li" userId="8478e9414dc337a2" providerId="LiveId" clId="{C43F1DE0-AE6F-5401-86D2-05D412252A39}" dt="2026-05-08T02:34:29.054" v="16129"/>
          <ac:spMkLst>
            <pc:docMk/>
            <pc:sldMk cId="2313528929" sldId="338"/>
            <ac:spMk id="9" creationId="{73446DA8-8C20-A6D8-BEBD-68FC0626BEF4}"/>
          </ac:spMkLst>
        </pc:spChg>
        <pc:spChg chg="mod">
          <ac:chgData name="Connie Li" userId="8478e9414dc337a2" providerId="LiveId" clId="{C43F1DE0-AE6F-5401-86D2-05D412252A39}" dt="2026-05-08T02:34:29.054" v="16129"/>
          <ac:spMkLst>
            <pc:docMk/>
            <pc:sldMk cId="2313528929" sldId="338"/>
            <ac:spMk id="11" creationId="{402B0087-8B50-5FFA-C65C-96A2694590F7}"/>
          </ac:spMkLst>
        </pc:spChg>
        <pc:spChg chg="mod">
          <ac:chgData name="Connie Li" userId="8478e9414dc337a2" providerId="LiveId" clId="{C43F1DE0-AE6F-5401-86D2-05D412252A39}" dt="2026-05-08T02:34:29.054" v="16129"/>
          <ac:spMkLst>
            <pc:docMk/>
            <pc:sldMk cId="2313528929" sldId="338"/>
            <ac:spMk id="12" creationId="{B86EE2ED-2FEE-324B-968F-59C083FED890}"/>
          </ac:spMkLst>
        </pc:spChg>
        <pc:spChg chg="mod">
          <ac:chgData name="Connie Li" userId="8478e9414dc337a2" providerId="LiveId" clId="{C43F1DE0-AE6F-5401-86D2-05D412252A39}" dt="2026-05-08T02:34:29.054" v="16129"/>
          <ac:spMkLst>
            <pc:docMk/>
            <pc:sldMk cId="2313528929" sldId="338"/>
            <ac:spMk id="17" creationId="{984F3B2A-2AB6-24C1-417E-8C3C92E5CC0E}"/>
          </ac:spMkLst>
        </pc:spChg>
        <pc:spChg chg="mod">
          <ac:chgData name="Connie Li" userId="8478e9414dc337a2" providerId="LiveId" clId="{C43F1DE0-AE6F-5401-86D2-05D412252A39}" dt="2026-05-08T02:34:29.054" v="16129"/>
          <ac:spMkLst>
            <pc:docMk/>
            <pc:sldMk cId="2313528929" sldId="338"/>
            <ac:spMk id="18" creationId="{2D93ABF0-FDBC-2506-7898-4093B802C2BF}"/>
          </ac:spMkLst>
        </pc:spChg>
        <pc:spChg chg="mod">
          <ac:chgData name="Connie Li" userId="8478e9414dc337a2" providerId="LiveId" clId="{C43F1DE0-AE6F-5401-86D2-05D412252A39}" dt="2026-05-08T02:34:29.054" v="16129"/>
          <ac:spMkLst>
            <pc:docMk/>
            <pc:sldMk cId="2313528929" sldId="338"/>
            <ac:spMk id="19" creationId="{F1A12389-F273-C15B-7EE2-42DE24AA76FB}"/>
          </ac:spMkLst>
        </pc:spChg>
        <pc:spChg chg="mod">
          <ac:chgData name="Connie Li" userId="8478e9414dc337a2" providerId="LiveId" clId="{C43F1DE0-AE6F-5401-86D2-05D412252A39}" dt="2026-05-08T02:34:29.054" v="16129"/>
          <ac:spMkLst>
            <pc:docMk/>
            <pc:sldMk cId="2313528929" sldId="338"/>
            <ac:spMk id="20" creationId="{810B568C-73A0-7CF2-C965-EC60DEA5D648}"/>
          </ac:spMkLst>
        </pc:spChg>
        <pc:spChg chg="mod">
          <ac:chgData name="Connie Li" userId="8478e9414dc337a2" providerId="LiveId" clId="{C43F1DE0-AE6F-5401-86D2-05D412252A39}" dt="2026-05-08T02:34:29.054" v="16129"/>
          <ac:spMkLst>
            <pc:docMk/>
            <pc:sldMk cId="2313528929" sldId="338"/>
            <ac:spMk id="22" creationId="{883E3607-0EE4-66C6-31B6-0F569466DB20}"/>
          </ac:spMkLst>
        </pc:spChg>
        <pc:spChg chg="mod">
          <ac:chgData name="Connie Li" userId="8478e9414dc337a2" providerId="LiveId" clId="{C43F1DE0-AE6F-5401-86D2-05D412252A39}" dt="2026-05-08T02:34:29.054" v="16129"/>
          <ac:spMkLst>
            <pc:docMk/>
            <pc:sldMk cId="2313528929" sldId="338"/>
            <ac:spMk id="23" creationId="{B8D24D4D-5BD9-59DF-2012-194325572E22}"/>
          </ac:spMkLst>
        </pc:spChg>
        <pc:grpChg chg="mod">
          <ac:chgData name="Connie Li" userId="8478e9414dc337a2" providerId="LiveId" clId="{C43F1DE0-AE6F-5401-86D2-05D412252A39}" dt="2026-05-08T02:34:37.685" v="16132" actId="1076"/>
          <ac:grpSpMkLst>
            <pc:docMk/>
            <pc:sldMk cId="2313528929" sldId="338"/>
            <ac:grpSpMk id="5" creationId="{BF8AF0AF-A051-B89B-3AF9-BF72B43C58DB}"/>
          </ac:grpSpMkLst>
        </pc:grpChg>
      </pc:sldChg>
      <pc:sldChg chg="addSp delSp modSp new mod modAnim modNotesTx">
        <pc:chgData name="Connie Li" userId="8478e9414dc337a2" providerId="LiveId" clId="{C43F1DE0-AE6F-5401-86D2-05D412252A39}" dt="2026-05-08T03:01:21.685" v="16937"/>
        <pc:sldMkLst>
          <pc:docMk/>
          <pc:sldMk cId="3178166423" sldId="339"/>
        </pc:sldMkLst>
        <pc:spChg chg="mod">
          <ac:chgData name="Connie Li" userId="8478e9414dc337a2" providerId="LiveId" clId="{C43F1DE0-AE6F-5401-86D2-05D412252A39}" dt="2026-05-08T02:40:13.674" v="16189" actId="313"/>
          <ac:spMkLst>
            <pc:docMk/>
            <pc:sldMk cId="3178166423" sldId="339"/>
            <ac:spMk id="2" creationId="{49D3873C-31F3-E11A-2D64-F048D5107E19}"/>
          </ac:spMkLst>
        </pc:spChg>
        <pc:spChg chg="add del mod">
          <ac:chgData name="Connie Li" userId="8478e9414dc337a2" providerId="LiveId" clId="{C43F1DE0-AE6F-5401-86D2-05D412252A39}" dt="2026-05-08T02:42:59.517" v="16326" actId="6549"/>
          <ac:spMkLst>
            <pc:docMk/>
            <pc:sldMk cId="3178166423" sldId="339"/>
            <ac:spMk id="3" creationId="{4BAA909E-C526-E458-07CF-B1B0D240D119}"/>
          </ac:spMkLst>
        </pc:spChg>
        <pc:spChg chg="add mod">
          <ac:chgData name="Connie Li" userId="8478e9414dc337a2" providerId="LiveId" clId="{C43F1DE0-AE6F-5401-86D2-05D412252A39}" dt="2026-05-08T02:41:57.619" v="16205" actId="1076"/>
          <ac:spMkLst>
            <pc:docMk/>
            <pc:sldMk cId="3178166423" sldId="339"/>
            <ac:spMk id="6" creationId="{D2FDC375-7A83-3DFB-1CED-A2D80AD621D3}"/>
          </ac:spMkLst>
        </pc:spChg>
        <pc:spChg chg="add mod">
          <ac:chgData name="Connie Li" userId="8478e9414dc337a2" providerId="LiveId" clId="{C43F1DE0-AE6F-5401-86D2-05D412252A39}" dt="2026-05-08T02:41:57.619" v="16205" actId="1076"/>
          <ac:spMkLst>
            <pc:docMk/>
            <pc:sldMk cId="3178166423" sldId="339"/>
            <ac:spMk id="7" creationId="{1EA50F5D-1C04-3503-5AB0-F539813A957D}"/>
          </ac:spMkLst>
        </pc:spChg>
        <pc:spChg chg="add mod">
          <ac:chgData name="Connie Li" userId="8478e9414dc337a2" providerId="LiveId" clId="{C43F1DE0-AE6F-5401-86D2-05D412252A39}" dt="2026-05-08T02:41:57.619" v="16205" actId="1076"/>
          <ac:spMkLst>
            <pc:docMk/>
            <pc:sldMk cId="3178166423" sldId="339"/>
            <ac:spMk id="8" creationId="{410E6FB9-9BBF-D1D0-405B-B43F7E2E7A09}"/>
          </ac:spMkLst>
        </pc:spChg>
        <pc:picChg chg="add mod">
          <ac:chgData name="Connie Li" userId="8478e9414dc337a2" providerId="LiveId" clId="{C43F1DE0-AE6F-5401-86D2-05D412252A39}" dt="2026-05-08T02:41:57.619" v="16205" actId="1076"/>
          <ac:picMkLst>
            <pc:docMk/>
            <pc:sldMk cId="3178166423" sldId="339"/>
            <ac:picMk id="4" creationId="{F580ED0E-2FCF-46A4-BF75-553459AD41B6}"/>
          </ac:picMkLst>
        </pc:picChg>
        <pc:picChg chg="add mod">
          <ac:chgData name="Connie Li" userId="8478e9414dc337a2" providerId="LiveId" clId="{C43F1DE0-AE6F-5401-86D2-05D412252A39}" dt="2026-05-08T02:41:57.619" v="16205" actId="1076"/>
          <ac:picMkLst>
            <pc:docMk/>
            <pc:sldMk cId="3178166423" sldId="339"/>
            <ac:picMk id="5" creationId="{F412BBCB-4F94-37ED-CE85-B4FB355919F0}"/>
          </ac:picMkLst>
        </pc:picChg>
      </pc:sldChg>
      <pc:sldChg chg="addSp delSp modSp add mod ord modAnim">
        <pc:chgData name="Connie Li" userId="8478e9414dc337a2" providerId="LiveId" clId="{C43F1DE0-AE6F-5401-86D2-05D412252A39}" dt="2026-05-08T02:57:36.229" v="16838"/>
        <pc:sldMkLst>
          <pc:docMk/>
          <pc:sldMk cId="487846342" sldId="340"/>
        </pc:sldMkLst>
        <pc:spChg chg="add mod">
          <ac:chgData name="Connie Li" userId="8478e9414dc337a2" providerId="LiveId" clId="{C43F1DE0-AE6F-5401-86D2-05D412252A39}" dt="2026-05-08T02:57:30.754" v="16837" actId="207"/>
          <ac:spMkLst>
            <pc:docMk/>
            <pc:sldMk cId="487846342" sldId="340"/>
            <ac:spMk id="3" creationId="{380581B4-F47F-3B84-F48E-1F39193B2C87}"/>
          </ac:spMkLst>
        </pc:spChg>
        <pc:spChg chg="add mod">
          <ac:chgData name="Connie Li" userId="8478e9414dc337a2" providerId="LiveId" clId="{C43F1DE0-AE6F-5401-86D2-05D412252A39}" dt="2026-05-08T02:57:30.754" v="16837" actId="207"/>
          <ac:spMkLst>
            <pc:docMk/>
            <pc:sldMk cId="487846342" sldId="340"/>
            <ac:spMk id="4" creationId="{E8B2C392-89C2-66F1-7F85-0DFEF56D6528}"/>
          </ac:spMkLst>
        </pc:spChg>
      </pc:sldChg>
      <pc:sldChg chg="modSp new mod modAnim modNotesTx">
        <pc:chgData name="Connie Li" userId="8478e9414dc337a2" providerId="LiveId" clId="{C43F1DE0-AE6F-5401-86D2-05D412252A39}" dt="2026-05-10T04:01:18.142" v="18580" actId="20577"/>
        <pc:sldMkLst>
          <pc:docMk/>
          <pc:sldMk cId="3938234296" sldId="341"/>
        </pc:sldMkLst>
        <pc:spChg chg="mod">
          <ac:chgData name="Connie Li" userId="8478e9414dc337a2" providerId="LiveId" clId="{C43F1DE0-AE6F-5401-86D2-05D412252A39}" dt="2026-05-08T02:46:27.303" v="16422" actId="20577"/>
          <ac:spMkLst>
            <pc:docMk/>
            <pc:sldMk cId="3938234296" sldId="341"/>
            <ac:spMk id="2" creationId="{8987BFDD-3FCC-F496-1697-1EB01B7C04C6}"/>
          </ac:spMkLst>
        </pc:spChg>
        <pc:spChg chg="mod">
          <ac:chgData name="Connie Li" userId="8478e9414dc337a2" providerId="LiveId" clId="{C43F1DE0-AE6F-5401-86D2-05D412252A39}" dt="2026-05-10T04:01:01.558" v="18494" actId="20577"/>
          <ac:spMkLst>
            <pc:docMk/>
            <pc:sldMk cId="3938234296" sldId="341"/>
            <ac:spMk id="3" creationId="{7DF5747E-E275-BACA-EB65-DC7D3FC0BE48}"/>
          </ac:spMkLst>
        </pc:spChg>
      </pc:sldChg>
      <pc:sldChg chg="addSp modSp add mod ord modAnim">
        <pc:chgData name="Connie Li" userId="8478e9414dc337a2" providerId="LiveId" clId="{C43F1DE0-AE6F-5401-86D2-05D412252A39}" dt="2026-05-10T03:46:52.944" v="17882" actId="1076"/>
        <pc:sldMkLst>
          <pc:docMk/>
          <pc:sldMk cId="4211153729" sldId="342"/>
        </pc:sldMkLst>
        <pc:spChg chg="mod">
          <ac:chgData name="Connie Li" userId="8478e9414dc337a2" providerId="LiveId" clId="{C43F1DE0-AE6F-5401-86D2-05D412252A39}" dt="2026-05-08T02:57:57.945" v="16844" actId="166"/>
          <ac:spMkLst>
            <pc:docMk/>
            <pc:sldMk cId="4211153729" sldId="342"/>
            <ac:spMk id="2" creationId="{B3543CBB-0F4C-0C62-0BC4-9320198A37D5}"/>
          </ac:spMkLst>
        </pc:spChg>
        <pc:spChg chg="add mod">
          <ac:chgData name="Connie Li" userId="8478e9414dc337a2" providerId="LiveId" clId="{C43F1DE0-AE6F-5401-86D2-05D412252A39}" dt="2026-05-08T02:57:45.831" v="16840" actId="1076"/>
          <ac:spMkLst>
            <pc:docMk/>
            <pc:sldMk cId="4211153729" sldId="342"/>
            <ac:spMk id="3" creationId="{9B46C7B9-618F-6487-203E-5ED8DDA3B44D}"/>
          </ac:spMkLst>
        </pc:spChg>
        <pc:spChg chg="add mod">
          <ac:chgData name="Connie Li" userId="8478e9414dc337a2" providerId="LiveId" clId="{C43F1DE0-AE6F-5401-86D2-05D412252A39}" dt="2026-05-08T02:57:54.688" v="16843" actId="14100"/>
          <ac:spMkLst>
            <pc:docMk/>
            <pc:sldMk cId="4211153729" sldId="342"/>
            <ac:spMk id="4" creationId="{AF41A3B0-543F-DCBB-8036-0263F27A1975}"/>
          </ac:spMkLst>
        </pc:spChg>
        <pc:spChg chg="add mod">
          <ac:chgData name="Connie Li" userId="8478e9414dc337a2" providerId="LiveId" clId="{C43F1DE0-AE6F-5401-86D2-05D412252A39}" dt="2026-05-10T03:46:52.944" v="17882" actId="1076"/>
          <ac:spMkLst>
            <pc:docMk/>
            <pc:sldMk cId="4211153729" sldId="342"/>
            <ac:spMk id="5" creationId="{660DA038-7CA8-4B8B-B10E-20CCF7B7D79F}"/>
          </ac:spMkLst>
        </pc:spChg>
        <pc:spChg chg="mod">
          <ac:chgData name="Connie Li" userId="8478e9414dc337a2" providerId="LiveId" clId="{C43F1DE0-AE6F-5401-86D2-05D412252A39}" dt="2026-05-08T02:57:50.395" v="16841" actId="166"/>
          <ac:spMkLst>
            <pc:docMk/>
            <pc:sldMk cId="4211153729" sldId="342"/>
            <ac:spMk id="8" creationId="{AC9A1A40-FFCC-2FB5-C980-624E48D578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Physical interaction: </a:t>
            </a: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Proteins that directly bind (e.g., TP53 binds MDM2)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interaction: </a:t>
            </a: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Genes that work together in a pathway, even if they don't bind (e.g., TP53 activates CDKN1A transcription)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280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513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Left: Pathway View (</a:t>
            </a:r>
            <a:r>
              <a:rPr lang="en-CA" b="1" dirty="0" err="1"/>
              <a:t>Reactome</a:t>
            </a:r>
            <a:r>
              <a:rPr lang="en-CA" b="1" dirty="0"/>
              <a:t>-style)</a:t>
            </a:r>
          </a:p>
          <a:p>
            <a:r>
              <a:rPr lang="en-CA" dirty="0"/>
              <a:t>This is the </a:t>
            </a:r>
            <a:r>
              <a:rPr lang="en-CA" b="1" dirty="0"/>
              <a:t>DNA Double Strand Break Response</a:t>
            </a:r>
            <a:r>
              <a:rPr lang="en-CA" dirty="0"/>
              <a:t> pathway as you'd see it in </a:t>
            </a:r>
            <a:r>
              <a:rPr lang="en-CA" dirty="0" err="1"/>
              <a:t>Reactome</a:t>
            </a:r>
            <a:r>
              <a:rPr lang="en-CA" dirty="0"/>
              <a:t> or similar databases. It shows:</a:t>
            </a:r>
          </a:p>
          <a:p>
            <a:r>
              <a:rPr lang="en-CA" b="1" dirty="0"/>
              <a:t>Proteins/complexes</a:t>
            </a:r>
            <a:r>
              <a:rPr lang="en-CA" dirty="0"/>
              <a:t> (blue rounded boxes): RBBP8 </a:t>
            </a:r>
            <a:r>
              <a:rPr lang="en-CA" dirty="0" err="1"/>
              <a:t>homotetramer</a:t>
            </a:r>
            <a:r>
              <a:rPr lang="en-CA" dirty="0"/>
              <a:t>, MRN, PARP1/PARP2 dimers, LIG3:XRCC1, POLQ homodimer, FEN1</a:t>
            </a:r>
          </a:p>
          <a:p>
            <a:r>
              <a:rPr lang="en-CA" b="1" dirty="0"/>
              <a:t>Small molecules</a:t>
            </a:r>
            <a:r>
              <a:rPr lang="en-CA" dirty="0"/>
              <a:t> (green ovals): H₂O, dNTP, NAD+, NAM</a:t>
            </a:r>
          </a:p>
          <a:p>
            <a:r>
              <a:rPr lang="en-CA" b="1" dirty="0"/>
              <a:t>DNA intermediates</a:t>
            </a:r>
            <a:r>
              <a:rPr lang="en-CA" dirty="0"/>
              <a:t> (blue boxes): Various states of DNA repair (</a:t>
            </a:r>
            <a:r>
              <a:rPr lang="en-CA" dirty="0" err="1"/>
              <a:t>microhomologous</a:t>
            </a:r>
            <a:r>
              <a:rPr lang="en-CA" dirty="0"/>
              <a:t> overhangs, extended structures, annealed complexes)</a:t>
            </a:r>
          </a:p>
          <a:p>
            <a:r>
              <a:rPr lang="en-CA" b="1" dirty="0"/>
              <a:t>Reactions</a:t>
            </a:r>
            <a:r>
              <a:rPr lang="en-CA" dirty="0"/>
              <a:t> (arrows with black squares): Biochemical transformations</a:t>
            </a:r>
          </a:p>
          <a:p>
            <a:r>
              <a:rPr lang="en-CA" b="1" dirty="0"/>
              <a:t>Protein complexes</a:t>
            </a:r>
            <a:r>
              <a:rPr lang="en-CA" dirty="0"/>
              <a:t> (long teal boxes): Multi-protein assemblies like "Annealed </a:t>
            </a:r>
            <a:r>
              <a:rPr lang="en-CA" dirty="0" err="1"/>
              <a:t>microhomologous</a:t>
            </a:r>
            <a:r>
              <a:rPr lang="en-CA" dirty="0"/>
              <a:t> 3'-ssDNA overhangs-DSB: MRN:RBBP8:PARP1:PARP2:FEN1:POLQ"</a:t>
            </a:r>
          </a:p>
          <a:p>
            <a:r>
              <a:rPr lang="en-CA" dirty="0"/>
              <a:t>This is a </a:t>
            </a:r>
            <a:r>
              <a:rPr lang="en-CA" b="1" dirty="0"/>
              <a:t>mechanistic view</a:t>
            </a:r>
            <a:r>
              <a:rPr lang="en-CA" dirty="0"/>
              <a:t> — it shows the actual biochemistry of how double-strand breaks are repaired via microhomology-mediated end joining (MMEJ).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A" b="1" dirty="0"/>
              <a:t>Right: Logic Graph View (Factor Graph)</a:t>
            </a:r>
          </a:p>
          <a:p>
            <a:r>
              <a:rPr lang="en-CA" dirty="0"/>
              <a:t>This is PARADIGM's </a:t>
            </a:r>
            <a:r>
              <a:rPr lang="en-CA" b="1" dirty="0"/>
              <a:t>computational representation</a:t>
            </a:r>
            <a:r>
              <a:rPr lang="en-CA" dirty="0"/>
              <a:t> of the same pathway. Each node (blue box with a number) represents a </a:t>
            </a:r>
            <a:r>
              <a:rPr lang="en-CA" b="1" dirty="0"/>
              <a:t>pathway entity</a:t>
            </a:r>
            <a:r>
              <a:rPr lang="en-CA" dirty="0"/>
              <a:t> that PARADIGM will infer an activity state for.</a:t>
            </a:r>
          </a:p>
          <a:p>
            <a:r>
              <a:rPr lang="en-CA" dirty="0"/>
              <a:t>Key features:</a:t>
            </a:r>
          </a:p>
          <a:p>
            <a:r>
              <a:rPr lang="en-CA" b="1" dirty="0"/>
              <a:t>Nodes become variables</a:t>
            </a:r>
            <a:r>
              <a:rPr lang="en-CA" dirty="0"/>
              <a:t>: Each protein, complex, and process gets a node ID (the numbers like 9007405, 427457, etc.)</a:t>
            </a:r>
          </a:p>
          <a:p>
            <a:r>
              <a:rPr lang="en-CA" b="1" dirty="0"/>
              <a:t>Edges encode relationships</a:t>
            </a:r>
            <a:r>
              <a:rPr lang="en-CA" dirty="0"/>
              <a:t>: Arrows show regulatory/causal dependencies</a:t>
            </a:r>
          </a:p>
          <a:p>
            <a:r>
              <a:rPr lang="en-CA" b="1" dirty="0"/>
              <a:t>Directionality preserved</a:t>
            </a:r>
            <a:r>
              <a:rPr lang="en-CA" dirty="0"/>
              <a:t>: The flow of information (inputs → outputs) is maintained</a:t>
            </a:r>
          </a:p>
          <a:p>
            <a:r>
              <a:rPr lang="en-CA" b="1" dirty="0"/>
              <a:t>Hierarchical structure</a:t>
            </a:r>
            <a:r>
              <a:rPr lang="en-CA" dirty="0"/>
              <a:t>: Notice how nodes fan out from top to bottom, representing the cascade of events</a:t>
            </a:r>
          </a:p>
          <a:p>
            <a:r>
              <a:rPr lang="en-CA" dirty="0"/>
              <a:t>The </a:t>
            </a:r>
            <a:r>
              <a:rPr lang="en-CA" b="1" dirty="0"/>
              <a:t>red "?"</a:t>
            </a:r>
            <a:r>
              <a:rPr lang="en-CA" dirty="0"/>
              <a:t> in the middle highlights a key concept: PARADIGM will </a:t>
            </a:r>
            <a:r>
              <a:rPr lang="en-CA" b="1" dirty="0"/>
              <a:t>infer</a:t>
            </a:r>
            <a:r>
              <a:rPr lang="en-CA" dirty="0"/>
              <a:t> the activity state of this node based on:</a:t>
            </a:r>
          </a:p>
          <a:p>
            <a:r>
              <a:rPr lang="en-CA" dirty="0"/>
              <a:t>The observed data (CNA, expression) at measured nodes</a:t>
            </a:r>
          </a:p>
          <a:p>
            <a:r>
              <a:rPr lang="en-CA" dirty="0"/>
              <a:t>The states of connected nodes</a:t>
            </a:r>
          </a:p>
          <a:p>
            <a:r>
              <a:rPr lang="en-CA" dirty="0"/>
              <a:t>The probabilistic relationships encoded in the edges</a:t>
            </a:r>
          </a:p>
          <a:p>
            <a:endParaRPr lang="en-CA" dirty="0"/>
          </a:p>
          <a:p>
            <a:r>
              <a:rPr lang="en-CA" dirty="0"/>
              <a:t>The factor graph structure allows PARADIGM to propagate evidence through the network. If a node at the top is deleted (observed via CNA), and nodes at the bottom are lowly expressed (observed via RNA-seq), PARADIGM can infer that the intermediate nodes (like the one with "?") are likely inactive — even if we don't have direct measurements for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432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Advantages: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Usually curated.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Biochemical view of biological processes.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Cause and effect captured.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Human-interpretable visualizations.</a:t>
            </a:r>
          </a:p>
          <a:p>
            <a:pPr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Disadvantages: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Sparse coverage of genome.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Different databases disagree on boundaries of pathways.</a:t>
            </a:r>
          </a:p>
          <a:p>
            <a:endParaRPr lang="en-US" dirty="0"/>
          </a:p>
          <a:p>
            <a:pPr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Pathways capture only the “well understood” portion of biology.</a:t>
            </a:r>
          </a:p>
          <a:p>
            <a:pPr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Networks cover less well understood relationships: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Genetic interactions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Physical interaction</a:t>
            </a:r>
          </a:p>
          <a:p>
            <a:pPr lvl="1" rtl="0" fontAlgn="base"/>
            <a:r>
              <a:rPr lang="en-CA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Coexpression</a:t>
            </a:r>
            <a:endParaRPr lang="en-CA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GO term sharing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Adjacency in pathways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43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F3BDD-BE5C-2474-4DA7-1B8C22C0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E35AF9-BE36-AFB2-61C0-F6D07BB4C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A5F651-8472-B0F1-98B3-0C8161C7D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Advantages: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Usually curated.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Biochemical view of biological processes.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Cause and effect captured.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Human-interpretable visualizations.</a:t>
            </a:r>
          </a:p>
          <a:p>
            <a:pPr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Disadvantages: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Sparse coverage of genome.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Different databases disagree on boundaries of pathways.</a:t>
            </a:r>
          </a:p>
          <a:p>
            <a:endParaRPr lang="en-US" dirty="0"/>
          </a:p>
          <a:p>
            <a:pPr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Pathways capture only the “well understood” portion of biology.</a:t>
            </a:r>
          </a:p>
          <a:p>
            <a:pPr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Networks cover less well understood relationships: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Genetic interactions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Physical interaction</a:t>
            </a:r>
          </a:p>
          <a:p>
            <a:pPr lvl="1" rtl="0" fontAlgn="base"/>
            <a:r>
              <a:rPr lang="en-CA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Coexpression</a:t>
            </a:r>
            <a:endParaRPr lang="en-CA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GO term sharing</a:t>
            </a:r>
          </a:p>
          <a:p>
            <a:pPr lvl="1" rtl="0" fontAlgn="base"/>
            <a:r>
              <a:rPr lang="en-CA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Adjacency in pathways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E99BC-1923-12B0-9D22-E7F61D016E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713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for genes from differential gene expression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22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Sparse data: few mutations per tumor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Heterogeneity: different tumors mutate different genes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84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7E015-8486-CF30-3C5F-8913D1EE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BA0AA-657D-D4C4-7701-28A3CEA03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CDD85-4DC6-A08C-E66D-9CCC426D80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Sparse data: few mutations per tumor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Heterogeneity: different tumors mutate different genes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B5E49-4C92-FE57-26E0-29DA58DC46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88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2548581" y="2505673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3690730" y="3532213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shop title slide">
  <p:cSld name="Workshop 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2" descr="A logo with white dot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0843" y="236128"/>
            <a:ext cx="2653569" cy="132678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45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" name="Google Shape;20;p9" descr="Purple circles on a black background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0"/>
            <a:ext cx="8610601" cy="6858000"/>
          </a:xfrm>
          <a:prstGeom prst="rect">
            <a:avLst/>
          </a:prstGeom>
          <a:gradFill>
            <a:gsLst>
              <a:gs pos="0">
                <a:srgbClr val="24393F"/>
              </a:gs>
              <a:gs pos="54000">
                <a:srgbClr val="70247F"/>
              </a:gs>
              <a:gs pos="100000">
                <a:srgbClr val="B40805"/>
              </a:gs>
            </a:gsLst>
            <a:path path="circle">
              <a:fillToRect l="100000" t="100000"/>
            </a:path>
            <a:tileRect r="-100000" b="-10000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actome.org/PathwayBrowser/#/R-HSA-453274&amp;PATH=R-HSA-1640170,R-HSA-69278,R-HSA-45327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i.ac.uk/intact/home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038/s41588-018-0078-z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88-018-0078-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meth.344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://genomebiology.com/content/11/5/R5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compbio.cs.brown.edu/projects/hotnet/" TargetMode="External"/><Relationship Id="rId13" Type="http://schemas.openxmlformats.org/officeDocument/2006/relationships/hyperlink" Target="http://networkin.info/" TargetMode="External"/><Relationship Id="rId3" Type="http://schemas.openxmlformats.org/officeDocument/2006/relationships/hyperlink" Target="http://www.thebiogrid.org/" TargetMode="External"/><Relationship Id="rId7" Type="http://schemas.openxmlformats.org/officeDocument/2006/relationships/hyperlink" Target="http://www.genemania.org/" TargetMode="External"/><Relationship Id="rId12" Type="http://schemas.openxmlformats.org/officeDocument/2006/relationships/hyperlink" Target="http://netphorest.info/" TargetMode="External"/><Relationship Id="rId2" Type="http://schemas.openxmlformats.org/officeDocument/2006/relationships/hyperlink" Target="http://www.pathwaycommons.org/pc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eactome.org/" TargetMode="External"/><Relationship Id="rId11" Type="http://schemas.openxmlformats.org/officeDocument/2006/relationships/hyperlink" Target="http://www.ebi.ac.uk/research/saez-rodriguez/software" TargetMode="External"/><Relationship Id="rId5" Type="http://schemas.openxmlformats.org/officeDocument/2006/relationships/hyperlink" Target="http://www.genome.jp/kegg" TargetMode="External"/><Relationship Id="rId15" Type="http://schemas.openxmlformats.org/officeDocument/2006/relationships/hyperlink" Target="https://www.ncbi.nlm.nih.gov/pmc/articles/PMC9216552/" TargetMode="External"/><Relationship Id="rId10" Type="http://schemas.openxmlformats.org/officeDocument/2006/relationships/hyperlink" Target="http://apps.cytoscape.org/apps/reactomefis" TargetMode="External"/><Relationship Id="rId4" Type="http://schemas.openxmlformats.org/officeDocument/2006/relationships/hyperlink" Target="http://www.ebi.ac.uk/intact/" TargetMode="External"/><Relationship Id="rId9" Type="http://schemas.openxmlformats.org/officeDocument/2006/relationships/hyperlink" Target="http://apps.cytoscape.org/apps/hypermodules" TargetMode="External"/><Relationship Id="rId14" Type="http://schemas.openxmlformats.org/officeDocument/2006/relationships/hyperlink" Target="http://wiki.c2b2.columbia.edu/califanolab/index.php/Software/ARACNE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24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6801238" y="3429000"/>
            <a:ext cx="4567235" cy="78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400" b="1">
                <a:latin typeface="Helvetica Neue"/>
                <a:ea typeface="Helvetica Neue"/>
                <a:cs typeface="Helvetica Neue"/>
                <a:sym typeface="Helvetica Neue"/>
              </a:rPr>
              <a:t>bioinformatics.ca</a:t>
            </a:r>
            <a:endParaRPr/>
          </a:p>
        </p:txBody>
      </p:sp>
      <p:pic>
        <p:nvPicPr>
          <p:cNvPr id="72" name="Google Shape;72;p1" descr="A logo with white dot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2297" r="12121"/>
          <a:stretch/>
        </p:blipFill>
        <p:spPr>
          <a:xfrm>
            <a:off x="670379" y="1341316"/>
            <a:ext cx="5766816" cy="381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6648092" y="4210755"/>
            <a:ext cx="4873529" cy="41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bioinformaticsdotca.github.io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10523913" y="46551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AD8D-3210-417F-713D-2487C67E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KEGG Cell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607A5-3322-E9B7-283C-64A116858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0695"/>
            <a:ext cx="5831918" cy="466119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73011C1-5360-F49E-2FE9-CFD16324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8" y="1763031"/>
            <a:ext cx="5831917" cy="44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FC80-0987-C0F4-1260-0541F562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Reactome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2AF32-85B2-F342-D922-B0CC73B5D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CA" dirty="0"/>
              <a:t>Open source and open access pathway database</a:t>
            </a:r>
          </a:p>
          <a:p>
            <a:pPr fontAlgn="base"/>
            <a:r>
              <a:rPr lang="en-CA" dirty="0"/>
              <a:t>Curated human pathways encompassing metabolism, signaling, and other biological processes</a:t>
            </a:r>
          </a:p>
          <a:p>
            <a:pPr fontAlgn="base"/>
            <a:r>
              <a:rPr lang="en-CA" dirty="0"/>
              <a:t>Rigorous curation standards – every pathway is traceable to primary literature</a:t>
            </a:r>
          </a:p>
          <a:p>
            <a:pPr fontAlgn="base"/>
            <a:r>
              <a:rPr lang="en-CA" dirty="0"/>
              <a:t>Cross-reference to many other bioinformatics databases</a:t>
            </a:r>
          </a:p>
          <a:p>
            <a:pPr fontAlgn="base"/>
            <a:r>
              <a:rPr lang="en-CA" dirty="0"/>
              <a:t>Provides data visualization and analysis tools</a:t>
            </a:r>
          </a:p>
          <a:p>
            <a:pPr lvl="1" fontAlgn="base"/>
            <a:r>
              <a:rPr lang="en-CA" dirty="0"/>
              <a:t>Google-map style reaction diagrams and textbook-style illustrations with overlays</a:t>
            </a:r>
          </a:p>
          <a:p>
            <a:pPr lvl="1" fontAlgn="base"/>
            <a:r>
              <a:rPr lang="en-CA" dirty="0"/>
              <a:t>Find pathways containing your gene list</a:t>
            </a:r>
          </a:p>
          <a:p>
            <a:pPr lvl="1" fontAlgn="base"/>
            <a:r>
              <a:rPr lang="en-CA" dirty="0"/>
              <a:t>Calculate gene overrepresentation in pathways</a:t>
            </a:r>
          </a:p>
          <a:p>
            <a:pPr lvl="1" fontAlgn="base"/>
            <a:r>
              <a:rPr lang="en-CA" dirty="0"/>
              <a:t>Find corresponding pathways in other species</a:t>
            </a:r>
          </a:p>
        </p:txBody>
      </p:sp>
    </p:spTree>
    <p:extLst>
      <p:ext uri="{BB962C8B-B14F-4D97-AF65-F5344CB8AC3E}">
        <p14:creationId xmlns:p14="http://schemas.microsoft.com/office/powerpoint/2010/main" val="28548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B18E-1D60-1FFC-8DD6-BA9D9AE8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Reactome</a:t>
            </a:r>
            <a:r>
              <a:rPr lang="en-US" dirty="0"/>
              <a:t> Cell Cycle</a:t>
            </a:r>
            <a:r>
              <a:rPr lang="en-CA" dirty="0"/>
              <a:t>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84038-37C5-93E2-D4B6-B5F3FC18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68" y="2330768"/>
            <a:ext cx="5844432" cy="2800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25690-B17A-C3C0-B224-2493900A4935}"/>
              </a:ext>
            </a:extLst>
          </p:cNvPr>
          <p:cNvSpPr txBox="1"/>
          <p:nvPr/>
        </p:nvSpPr>
        <p:spPr>
          <a:xfrm>
            <a:off x="251568" y="5937032"/>
            <a:ext cx="1051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https://reactome.org/PathwayBrowser/#/R-HSA-453274&amp;PATH=R-HSA-1640170,R-HSA-69278,R-HSA-453274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252C5-F567-4304-7F9A-EB7319019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032" y="1849105"/>
            <a:ext cx="7772400" cy="381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84865-D72A-1A89-660E-0264E43E5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56B-EF3E-FE3D-C1CD-6D951783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and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CC9BC-4CA8-1AF0-69ED-0AB6BEA47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364F9B-5DC9-7C45-1532-80539835B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3"/>
          <a:stretch>
            <a:fillRect/>
          </a:stretch>
        </p:blipFill>
        <p:spPr bwMode="auto">
          <a:xfrm>
            <a:off x="2116137" y="1614018"/>
            <a:ext cx="7959725" cy="47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79E467-C0F0-A797-2D9E-E871081A17D9}"/>
              </a:ext>
            </a:extLst>
          </p:cNvPr>
          <p:cNvSpPr/>
          <p:nvPr/>
        </p:nvSpPr>
        <p:spPr>
          <a:xfrm>
            <a:off x="6243079" y="1761565"/>
            <a:ext cx="3516406" cy="4415398"/>
          </a:xfrm>
          <a:prstGeom prst="rect">
            <a:avLst/>
          </a:prstGeom>
          <a:solidFill>
            <a:schemeClr val="accent5">
              <a:alpha val="20611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45B3-B4B5-2DB8-977D-9566302A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A6DB2-F9F0-659E-881F-E6DD68AD9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CA" dirty="0" err="1"/>
              <a:t>athways</a:t>
            </a:r>
            <a:r>
              <a:rPr lang="en-CA" dirty="0"/>
              <a:t> capture only the “well understood” portion of biology</a:t>
            </a:r>
          </a:p>
          <a:p>
            <a:pPr fontAlgn="base"/>
            <a:r>
              <a:rPr lang="en-CA" dirty="0"/>
              <a:t>Networks cover less well understood relationships:</a:t>
            </a:r>
          </a:p>
          <a:p>
            <a:pPr lvl="1" fontAlgn="base"/>
            <a:r>
              <a:rPr lang="en-CA" dirty="0"/>
              <a:t>Genetic interactions</a:t>
            </a:r>
          </a:p>
          <a:p>
            <a:pPr lvl="1" fontAlgn="base"/>
            <a:r>
              <a:rPr lang="en-CA" dirty="0"/>
              <a:t>Physical interaction</a:t>
            </a:r>
          </a:p>
          <a:p>
            <a:pPr lvl="1" fontAlgn="base"/>
            <a:r>
              <a:rPr lang="en-CA" dirty="0" err="1"/>
              <a:t>Coexpression</a:t>
            </a:r>
            <a:endParaRPr lang="en-CA" dirty="0"/>
          </a:p>
          <a:p>
            <a:pPr lvl="1" fontAlgn="base"/>
            <a:r>
              <a:rPr lang="en-CA" dirty="0"/>
              <a:t>GO term sharing</a:t>
            </a:r>
          </a:p>
          <a:p>
            <a:pPr lvl="1" fontAlgn="base"/>
            <a:r>
              <a:rPr lang="en-CA" dirty="0"/>
              <a:t>Adjacency in pathways</a:t>
            </a:r>
          </a:p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BC81694-9530-76DF-05AC-AA1FEA4D9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12566" r="10090" b="17295"/>
          <a:stretch>
            <a:fillRect/>
          </a:stretch>
        </p:blipFill>
        <p:spPr bwMode="auto">
          <a:xfrm>
            <a:off x="6268721" y="1825624"/>
            <a:ext cx="5808806" cy="40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7D9D-F981-9BBF-458C-B59CFF29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Databases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80C1B-98C6-9E8F-780D-4A740C28C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C</a:t>
            </a:r>
            <a:r>
              <a:rPr lang="en-CA" dirty="0"/>
              <a:t>an be built automatically or via curation</a:t>
            </a:r>
          </a:p>
          <a:p>
            <a:pPr fontAlgn="base"/>
            <a:r>
              <a:rPr lang="en-CA" dirty="0"/>
              <a:t>More extensive coverage of biological systems</a:t>
            </a:r>
          </a:p>
          <a:p>
            <a:pPr fontAlgn="base"/>
            <a:r>
              <a:rPr lang="en-CA" dirty="0"/>
              <a:t>Relationships and underlying evidence more tentative</a:t>
            </a:r>
          </a:p>
          <a:p>
            <a:pPr fontAlgn="base"/>
            <a:r>
              <a:rPr lang="en-CA" dirty="0"/>
              <a:t>Popular sources of curated networks:</a:t>
            </a:r>
          </a:p>
          <a:p>
            <a:pPr lvl="1" fontAlgn="base"/>
            <a:r>
              <a:rPr lang="en-CA" dirty="0" err="1"/>
              <a:t>BioGRID</a:t>
            </a:r>
            <a:r>
              <a:rPr lang="en-CA" dirty="0"/>
              <a:t> – Curated physical and genetic interactions from literature; 89K genes &amp; 2.1M interactions from 80 species (https://</a:t>
            </a:r>
            <a:r>
              <a:rPr lang="en-CA" dirty="0" err="1"/>
              <a:t>thebiogrid.org</a:t>
            </a:r>
            <a:r>
              <a:rPr lang="en-CA" dirty="0"/>
              <a:t>/)</a:t>
            </a:r>
          </a:p>
          <a:p>
            <a:pPr lvl="1" fontAlgn="base"/>
            <a:r>
              <a:rPr lang="en-CA" dirty="0" err="1"/>
              <a:t>IntAct</a:t>
            </a:r>
            <a:r>
              <a:rPr lang="en-CA" dirty="0"/>
              <a:t> – Curated interactions from literature; 143K interactors &amp; 1.5M interactions from 9000 species. (</a:t>
            </a:r>
            <a:r>
              <a:rPr lang="en-CA" u="sng" dirty="0">
                <a:hlinkClick r:id="rId2"/>
              </a:rPr>
              <a:t>https://www.ebi.ac.uk/intact/home</a:t>
            </a:r>
            <a:r>
              <a:rPr lang="en-CA" dirty="0"/>
              <a:t>)</a:t>
            </a:r>
          </a:p>
          <a:p>
            <a:pPr lvl="1" fontAlgn="base"/>
            <a:r>
              <a:rPr lang="en-CA" dirty="0" err="1"/>
              <a:t>GeneMANIA</a:t>
            </a:r>
            <a:r>
              <a:rPr lang="en-CA" dirty="0"/>
              <a:t> - Compendium of 2.8K gene association networks representing 167K genes and 660M interactions from 9 species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5DC7-B8D3-0E9F-29C3-67AD048D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9721-F9DE-40B4-B79A-ADB2829B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Pathway/Network Analysis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62C3B1D-F881-F757-B639-CDBE596AB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6" b="12115"/>
          <a:stretch>
            <a:fillRect/>
          </a:stretch>
        </p:blipFill>
        <p:spPr bwMode="auto">
          <a:xfrm>
            <a:off x="2298825" y="1502234"/>
            <a:ext cx="7298399" cy="49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95;p20">
            <a:extLst>
              <a:ext uri="{FF2B5EF4-FFF2-40B4-BE49-F238E27FC236}">
                <a16:creationId xmlns:a16="http://schemas.microsoft.com/office/drawing/2014/main" id="{E5A27315-5EE2-B3B1-B416-563A5E25D360}"/>
              </a:ext>
            </a:extLst>
          </p:cNvPr>
          <p:cNvSpPr/>
          <p:nvPr/>
        </p:nvSpPr>
        <p:spPr>
          <a:xfrm>
            <a:off x="844018" y="1540847"/>
            <a:ext cx="1856658" cy="1520979"/>
          </a:xfrm>
          <a:prstGeom prst="wedgeRoundRectCallout">
            <a:avLst>
              <a:gd name="adj1" fmla="val 35545"/>
              <a:gd name="adj2" fmla="val 76373"/>
              <a:gd name="adj3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biological processes are altered in this cancer?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6;p20">
            <a:extLst>
              <a:ext uri="{FF2B5EF4-FFF2-40B4-BE49-F238E27FC236}">
                <a16:creationId xmlns:a16="http://schemas.microsoft.com/office/drawing/2014/main" id="{10C6077F-182F-3B3B-1A17-D0AC48F55D01}"/>
              </a:ext>
            </a:extLst>
          </p:cNvPr>
          <p:cNvSpPr/>
          <p:nvPr/>
        </p:nvSpPr>
        <p:spPr>
          <a:xfrm>
            <a:off x="4803295" y="3143765"/>
            <a:ext cx="2252463" cy="1707578"/>
          </a:xfrm>
          <a:prstGeom prst="wedgeRoundRectCallout">
            <a:avLst>
              <a:gd name="adj1" fmla="val 28498"/>
              <a:gd name="adj2" fmla="val 77440"/>
              <a:gd name="adj3" fmla="val 16667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new pathways altered in this cancer? Are there clinically-relevant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tumour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subtypes?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7;p20">
            <a:extLst>
              <a:ext uri="{FF2B5EF4-FFF2-40B4-BE49-F238E27FC236}">
                <a16:creationId xmlns:a16="http://schemas.microsoft.com/office/drawing/2014/main" id="{9AF567BA-1DAE-0195-D942-6BB8D63C6E9B}"/>
              </a:ext>
            </a:extLst>
          </p:cNvPr>
          <p:cNvSpPr/>
          <p:nvPr/>
        </p:nvSpPr>
        <p:spPr>
          <a:xfrm>
            <a:off x="9270096" y="914400"/>
            <a:ext cx="2189604" cy="2855436"/>
          </a:xfrm>
          <a:prstGeom prst="wedgeRoundRectCallout">
            <a:avLst>
              <a:gd name="adj1" fmla="val -35777"/>
              <a:gd name="adj2" fmla="val 64519"/>
              <a:gd name="adj3" fmla="val 16667"/>
            </a:avLst>
          </a:prstGeom>
          <a:solidFill>
            <a:srgbClr val="8CB3E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600"/>
            </a:pPr>
            <a:r>
              <a:rPr lang="en-US" sz="1800" dirty="0">
                <a:solidFill>
                  <a:schemeClr val="dk1"/>
                </a:solidFill>
              </a:rPr>
              <a:t>Given the pathway structure, what functional states explain my observations?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there targetable pathways in this patient?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581B4-F47F-3B84-F48E-1F39193B2C87}"/>
              </a:ext>
            </a:extLst>
          </p:cNvPr>
          <p:cNvSpPr/>
          <p:nvPr/>
        </p:nvSpPr>
        <p:spPr>
          <a:xfrm>
            <a:off x="4753484" y="1368110"/>
            <a:ext cx="4410712" cy="512476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B2C392-89C2-66F1-7F85-0DFEF56D6528}"/>
              </a:ext>
            </a:extLst>
          </p:cNvPr>
          <p:cNvSpPr/>
          <p:nvPr/>
        </p:nvSpPr>
        <p:spPr>
          <a:xfrm>
            <a:off x="9164940" y="752693"/>
            <a:ext cx="2485092" cy="344935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BFDD-3FCC-F496-1697-1EB01B7C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of Fixed Gene 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5747E-E275-BACA-EB65-DC7D3FC0B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Covered in Module 2</a:t>
            </a:r>
          </a:p>
          <a:p>
            <a:r>
              <a:rPr lang="en-US" dirty="0"/>
              <a:t>Most popular form of pathway/network analysis </a:t>
            </a:r>
          </a:p>
          <a:p>
            <a:r>
              <a:rPr lang="en-US" dirty="0"/>
              <a:t>Overrepresentation analysis vs functional class scoring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Easy to perform</a:t>
            </a:r>
          </a:p>
          <a:p>
            <a:pPr lvl="1"/>
            <a:r>
              <a:rPr lang="en-US" dirty="0"/>
              <a:t>Many good end-user tools</a:t>
            </a:r>
          </a:p>
          <a:p>
            <a:pPr lvl="1"/>
            <a:r>
              <a:rPr lang="en-US" dirty="0"/>
              <a:t>Statistical model well worked out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Many possible gene sets</a:t>
            </a:r>
          </a:p>
          <a:p>
            <a:pPr lvl="1"/>
            <a:r>
              <a:rPr lang="en-US" dirty="0"/>
              <a:t>Gene sets are heavily overlapping</a:t>
            </a:r>
          </a:p>
          <a:p>
            <a:pPr lvl="1"/>
            <a:r>
              <a:rPr lang="en-US" dirty="0"/>
              <a:t>“Bags of genes” obscure regulatory relationships among them</a:t>
            </a:r>
          </a:p>
          <a:p>
            <a:pPr lvl="1"/>
            <a:r>
              <a:rPr lang="en-US" dirty="0"/>
              <a:t>Not well-suited for mutations data </a:t>
            </a:r>
          </a:p>
        </p:txBody>
      </p:sp>
    </p:spTree>
    <p:extLst>
      <p:ext uri="{BB962C8B-B14F-4D97-AF65-F5344CB8AC3E}">
        <p14:creationId xmlns:p14="http://schemas.microsoft.com/office/powerpoint/2010/main" val="39382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1AB6-0C4E-EC9A-60F7-0D9C246D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mutation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0855F-EC58-AD4D-E6F5-CF2DD9DDE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254" y="2934888"/>
            <a:ext cx="9584455" cy="31739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4522B-483E-49A1-D2EE-C9D89B85C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81262"/>
            <a:ext cx="10515600" cy="4351338"/>
          </a:xfrm>
        </p:spPr>
        <p:txBody>
          <a:bodyPr/>
          <a:lstStyle/>
          <a:p>
            <a:r>
              <a:rPr lang="en-US" sz="2600" dirty="0"/>
              <a:t>Standard pathway analysis doesn’t work well for somatic mutations</a:t>
            </a:r>
          </a:p>
          <a:p>
            <a:pPr lvl="1"/>
            <a:r>
              <a:rPr lang="en-US" sz="2200" dirty="0"/>
              <a:t>Sparseness and heterogeneity result in a ‘long tail’ of rare cancer mutations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EAAC0-47E1-DA8F-B37D-D40AE10A31C5}"/>
              </a:ext>
            </a:extLst>
          </p:cNvPr>
          <p:cNvSpPr txBox="1"/>
          <p:nvPr/>
        </p:nvSpPr>
        <p:spPr>
          <a:xfrm>
            <a:off x="6321482" y="6185098"/>
            <a:ext cx="5870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Nat Genet. 2018 Apr 2;50(5):645–651. </a:t>
            </a:r>
            <a:r>
              <a:rPr lang="en-CA" dirty="0" err="1"/>
              <a:t>doi</a:t>
            </a:r>
            <a:r>
              <a:rPr lang="en-CA" dirty="0"/>
              <a:t>: </a:t>
            </a:r>
            <a:r>
              <a:rPr lang="en-CA" dirty="0">
                <a:hlinkClick r:id="rId4"/>
              </a:rPr>
              <a:t>10.1038/s41588-018-0078-z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513D-A26B-84D8-6CB2-319C53FDF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E85A-02CE-B1F8-9F13-D81EB251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mutation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7FB0-7A08-7C4B-3FC4-9A4C9C6E7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812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Standard pathway analysis doesn’t work well for somatic mutations</a:t>
            </a:r>
          </a:p>
          <a:p>
            <a:pPr lvl="1"/>
            <a:r>
              <a:rPr lang="en-US" sz="2200" dirty="0"/>
              <a:t>Sparseness and heterogeneity result in a ‘long tail’ of rare cancer mutations</a:t>
            </a:r>
          </a:p>
          <a:p>
            <a:pPr lvl="1"/>
            <a:r>
              <a:rPr lang="en-US" sz="2200" dirty="0"/>
              <a:t>We often have small gene lists of ~20-50 significant genes </a:t>
            </a:r>
          </a:p>
          <a:p>
            <a:pPr lvl="1"/>
            <a:r>
              <a:rPr lang="en-US" sz="2200" dirty="0"/>
              <a:t>’Driver’ and ‘passenger’ mutations have different biological implications</a:t>
            </a:r>
          </a:p>
          <a:p>
            <a:r>
              <a:rPr lang="en-US" sz="2600" dirty="0"/>
              <a:t>What does this mean for ORA and GSEA?</a:t>
            </a:r>
          </a:p>
          <a:p>
            <a:pPr lvl="1"/>
            <a:r>
              <a:rPr lang="en-US" sz="2200" dirty="0"/>
              <a:t>ORA needs many genes hitting same pathway: mutations too sparse</a:t>
            </a:r>
          </a:p>
          <a:p>
            <a:pPr lvl="1"/>
            <a:r>
              <a:rPr lang="en-US" sz="2200" dirty="0"/>
              <a:t>GSEA needs ranked list: mutations aren’t naturally ranked</a:t>
            </a:r>
          </a:p>
          <a:p>
            <a:pPr lvl="1"/>
            <a:r>
              <a:rPr lang="en-US" sz="2200" dirty="0"/>
              <a:t>Both miss connections between related pathways</a:t>
            </a:r>
          </a:p>
          <a:p>
            <a:pPr lvl="1"/>
            <a:r>
              <a:rPr lang="en-US" sz="2200" dirty="0"/>
              <a:t>Neither identifies convergent mutations in the same process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C429E-A791-E0C0-F81E-DAF953006962}"/>
              </a:ext>
            </a:extLst>
          </p:cNvPr>
          <p:cNvSpPr txBox="1"/>
          <p:nvPr/>
        </p:nvSpPr>
        <p:spPr>
          <a:xfrm>
            <a:off x="6321482" y="6185098"/>
            <a:ext cx="5870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Nat Genet. 2018 Apr 2;50(5):645–651. </a:t>
            </a:r>
            <a:r>
              <a:rPr lang="en-CA" dirty="0" err="1"/>
              <a:t>doi</a:t>
            </a:r>
            <a:r>
              <a:rPr lang="en-CA" dirty="0"/>
              <a:t>: </a:t>
            </a:r>
            <a:r>
              <a:rPr lang="en-CA" dirty="0">
                <a:hlinkClick r:id="rId3"/>
              </a:rPr>
              <a:t>10.1038/s41588-018-0078-z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5493" y="271515"/>
            <a:ext cx="4021014" cy="603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8E4D-0EF7-5F2B-4EA3-DD0F11B7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networks to solve the sparse data problem </a:t>
            </a:r>
          </a:p>
        </p:txBody>
      </p:sp>
      <p:sp>
        <p:nvSpPr>
          <p:cNvPr id="7" name="Shape 2">
            <a:extLst>
              <a:ext uri="{FF2B5EF4-FFF2-40B4-BE49-F238E27FC236}">
                <a16:creationId xmlns:a16="http://schemas.microsoft.com/office/drawing/2014/main" id="{1CA33E37-3180-D569-2AAA-CC4E63CA82DC}"/>
              </a:ext>
            </a:extLst>
          </p:cNvPr>
          <p:cNvSpPr/>
          <p:nvPr/>
        </p:nvSpPr>
        <p:spPr>
          <a:xfrm>
            <a:off x="971550" y="2819400"/>
            <a:ext cx="10186988" cy="1824038"/>
          </a:xfrm>
          <a:prstGeom prst="rect">
            <a:avLst/>
          </a:prstGeom>
          <a:solidFill>
            <a:srgbClr val="7C3AED"/>
          </a:solidFill>
          <a:ln/>
        </p:spPr>
        <p:txBody>
          <a:bodyPr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6F66219B-490F-32D2-81CC-457EB64B3114}"/>
              </a:ext>
            </a:extLst>
          </p:cNvPr>
          <p:cNvSpPr/>
          <p:nvPr/>
        </p:nvSpPr>
        <p:spPr>
          <a:xfrm>
            <a:off x="1154430" y="3020378"/>
            <a:ext cx="7863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r>
              <a:rPr lang="en-US" sz="3000" b="1" kern="12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Insight</a:t>
            </a:r>
            <a:endParaRPr lang="en-US" sz="3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0DD90A69-47D5-AF9F-8378-4487E6407309}"/>
              </a:ext>
            </a:extLst>
          </p:cNvPr>
          <p:cNvSpPr/>
          <p:nvPr/>
        </p:nvSpPr>
        <p:spPr>
          <a:xfrm>
            <a:off x="1251108" y="3769996"/>
            <a:ext cx="9689783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r>
              <a:rPr lang="en-US" sz="2800" kern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Mutated genes that are functionally connected are more likely to be drivers affecting the same biological process. </a:t>
            </a:r>
            <a:endParaRPr lang="en-US" sz="2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47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7F106-2F39-C300-1042-F65A72517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F78406A7-9A4D-63F3-A8D0-415ECA531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6" b="12115"/>
          <a:stretch>
            <a:fillRect/>
          </a:stretch>
        </p:blipFill>
        <p:spPr bwMode="auto">
          <a:xfrm>
            <a:off x="2298825" y="1502234"/>
            <a:ext cx="7298399" cy="49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95;p20">
            <a:extLst>
              <a:ext uri="{FF2B5EF4-FFF2-40B4-BE49-F238E27FC236}">
                <a16:creationId xmlns:a16="http://schemas.microsoft.com/office/drawing/2014/main" id="{B3565D4F-E454-9397-C8CF-E141F66DCC41}"/>
              </a:ext>
            </a:extLst>
          </p:cNvPr>
          <p:cNvSpPr/>
          <p:nvPr/>
        </p:nvSpPr>
        <p:spPr>
          <a:xfrm>
            <a:off x="844018" y="1540847"/>
            <a:ext cx="1856658" cy="1520979"/>
          </a:xfrm>
          <a:prstGeom prst="wedgeRoundRectCallout">
            <a:avLst>
              <a:gd name="adj1" fmla="val 35545"/>
              <a:gd name="adj2" fmla="val 76373"/>
              <a:gd name="adj3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biological processes are altered in this cancer?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7;p20">
            <a:extLst>
              <a:ext uri="{FF2B5EF4-FFF2-40B4-BE49-F238E27FC236}">
                <a16:creationId xmlns:a16="http://schemas.microsoft.com/office/drawing/2014/main" id="{B639A3C6-5BA0-4A83-F716-05C0C1160396}"/>
              </a:ext>
            </a:extLst>
          </p:cNvPr>
          <p:cNvSpPr/>
          <p:nvPr/>
        </p:nvSpPr>
        <p:spPr>
          <a:xfrm>
            <a:off x="9270096" y="914400"/>
            <a:ext cx="2189604" cy="2855436"/>
          </a:xfrm>
          <a:prstGeom prst="wedgeRoundRectCallout">
            <a:avLst>
              <a:gd name="adj1" fmla="val -35777"/>
              <a:gd name="adj2" fmla="val 64519"/>
              <a:gd name="adj3" fmla="val 16667"/>
            </a:avLst>
          </a:prstGeom>
          <a:solidFill>
            <a:srgbClr val="8CB3E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600"/>
            </a:pPr>
            <a:r>
              <a:rPr lang="en-US" sz="1800" dirty="0">
                <a:solidFill>
                  <a:schemeClr val="dk1"/>
                </a:solidFill>
              </a:rPr>
              <a:t>Given the pathway structure, what functional states explain my observations?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there targetable pathways in this patient?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6C7B9-618F-6487-203E-5ED8DDA3B44D}"/>
              </a:ext>
            </a:extLst>
          </p:cNvPr>
          <p:cNvSpPr/>
          <p:nvPr/>
        </p:nvSpPr>
        <p:spPr>
          <a:xfrm>
            <a:off x="436349" y="1319249"/>
            <a:ext cx="4410712" cy="512476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41A3B0-543F-DCBB-8036-0263F27A1975}"/>
              </a:ext>
            </a:extLst>
          </p:cNvPr>
          <p:cNvSpPr/>
          <p:nvPr/>
        </p:nvSpPr>
        <p:spPr>
          <a:xfrm>
            <a:off x="6987133" y="890999"/>
            <a:ext cx="4565177" cy="560187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196;p20">
            <a:extLst>
              <a:ext uri="{FF2B5EF4-FFF2-40B4-BE49-F238E27FC236}">
                <a16:creationId xmlns:a16="http://schemas.microsoft.com/office/drawing/2014/main" id="{AC9A1A40-FFCC-2FB5-C980-624E48D578A5}"/>
              </a:ext>
            </a:extLst>
          </p:cNvPr>
          <p:cNvSpPr/>
          <p:nvPr/>
        </p:nvSpPr>
        <p:spPr>
          <a:xfrm>
            <a:off x="4803295" y="3143765"/>
            <a:ext cx="2252463" cy="1707578"/>
          </a:xfrm>
          <a:prstGeom prst="wedgeRoundRectCallout">
            <a:avLst>
              <a:gd name="adj1" fmla="val 28498"/>
              <a:gd name="adj2" fmla="val 77440"/>
              <a:gd name="adj3" fmla="val 16667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new pathways altered in this cancer? Are there clinically-relevant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tumour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subtypes?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543CBB-0F4C-0C62-0BC4-9320198A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Pathway/Network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DA038-7CA8-4B8B-B10E-20CCF7B7D79F}"/>
              </a:ext>
            </a:extLst>
          </p:cNvPr>
          <p:cNvSpPr txBox="1"/>
          <p:nvPr/>
        </p:nvSpPr>
        <p:spPr>
          <a:xfrm>
            <a:off x="9083033" y="6215876"/>
            <a:ext cx="3215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https://www.nature.com/articles/nmeth.3440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1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1285-DE97-7D93-6DE8-B2269CBC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Novo Subnetwork Construction &amp; Clustering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CB81B-AF29-C8BF-9CF6-E0B0CAE50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 new pathways altered in this cancer? Are there clinically-relevant </a:t>
            </a:r>
            <a:r>
              <a:rPr lang="en-US" dirty="0" err="1"/>
              <a:t>tumour</a:t>
            </a:r>
            <a:r>
              <a:rPr lang="en-US" dirty="0"/>
              <a:t> subtypes?</a:t>
            </a:r>
          </a:p>
          <a:p>
            <a:r>
              <a:rPr lang="en-US" dirty="0"/>
              <a:t>Apply list of altered molecular entities (genes, proteins, RNAs) to a biological network</a:t>
            </a:r>
          </a:p>
          <a:p>
            <a:r>
              <a:rPr lang="en-US" dirty="0"/>
              <a:t>Identify “topologically unlikely” configurations</a:t>
            </a:r>
          </a:p>
          <a:p>
            <a:pPr lvl="1"/>
            <a:r>
              <a:rPr lang="en-US" i="1" dirty="0" err="1"/>
              <a:t>eg</a:t>
            </a:r>
            <a:r>
              <a:rPr lang="en-US" dirty="0" err="1"/>
              <a:t>.</a:t>
            </a:r>
            <a:r>
              <a:rPr lang="en-US" dirty="0"/>
              <a:t> a subset of the altered genes are closer to each other on the network than you would expect by chance</a:t>
            </a:r>
          </a:p>
          <a:p>
            <a:r>
              <a:rPr lang="en-US" dirty="0"/>
              <a:t>Extract clusters of these unlikely configurations</a:t>
            </a:r>
          </a:p>
          <a:p>
            <a:r>
              <a:rPr lang="en-US" dirty="0"/>
              <a:t>Annotate the clusters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387B-CADD-C07E-57AC-56266245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convergence in mutations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CECBC-7664-A70F-F41E-EB6190C96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8450"/>
            <a:ext cx="10515600" cy="4351338"/>
          </a:xfrm>
        </p:spPr>
        <p:txBody>
          <a:bodyPr/>
          <a:lstStyle/>
          <a:p>
            <a:r>
              <a:rPr lang="en-US" dirty="0"/>
              <a:t>Look for shared functional consequence in different genes</a:t>
            </a:r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3F94EEFE-8F87-EEBA-11EB-5D11E1EE1E82}"/>
              </a:ext>
            </a:extLst>
          </p:cNvPr>
          <p:cNvSpPr/>
          <p:nvPr/>
        </p:nvSpPr>
        <p:spPr>
          <a:xfrm>
            <a:off x="1714500" y="2388869"/>
            <a:ext cx="8229600" cy="2286000"/>
          </a:xfrm>
          <a:prstGeom prst="rect">
            <a:avLst/>
          </a:prstGeom>
          <a:solidFill>
            <a:srgbClr val="E8F4F8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>
              <a:buClrTx/>
              <a:buFontTx/>
              <a:buNone/>
            </a:pPr>
            <a:endParaRPr lang="en-US" sz="24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3B02473C-2A5C-F8FF-C225-3E5C0BBA34C1}"/>
              </a:ext>
            </a:extLst>
          </p:cNvPr>
          <p:cNvSpPr/>
          <p:nvPr/>
        </p:nvSpPr>
        <p:spPr>
          <a:xfrm>
            <a:off x="1897380" y="2526029"/>
            <a:ext cx="7863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Example: RTK/RAS/PI3K Signaling Module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hape 4">
            <a:extLst>
              <a:ext uri="{FF2B5EF4-FFF2-40B4-BE49-F238E27FC236}">
                <a16:creationId xmlns:a16="http://schemas.microsoft.com/office/drawing/2014/main" id="{F2A67E9D-7388-C67F-6DDA-F52377CEE112}"/>
              </a:ext>
            </a:extLst>
          </p:cNvPr>
          <p:cNvSpPr/>
          <p:nvPr/>
        </p:nvSpPr>
        <p:spPr>
          <a:xfrm>
            <a:off x="1988820" y="2983229"/>
            <a:ext cx="2194560" cy="822960"/>
          </a:xfrm>
          <a:prstGeom prst="rect">
            <a:avLst/>
          </a:prstGeom>
          <a:solidFill>
            <a:srgbClr val="FFFFFF"/>
          </a:solidFill>
          <a:ln w="25400">
            <a:solidFill>
              <a:srgbClr val="7C3AED"/>
            </a:solidFill>
            <a:prstDash val="solid"/>
          </a:ln>
        </p:spPr>
        <p:txBody>
          <a:bodyPr/>
          <a:lstStyle/>
          <a:p>
            <a:pPr>
              <a:buClrTx/>
              <a:buFontTx/>
              <a:buNone/>
            </a:pPr>
            <a:endParaRPr lang="en-US" sz="24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1CF893BD-07AF-B08A-5AB7-C7641054EDF7}"/>
              </a:ext>
            </a:extLst>
          </p:cNvPr>
          <p:cNvSpPr/>
          <p:nvPr/>
        </p:nvSpPr>
        <p:spPr>
          <a:xfrm>
            <a:off x="1988820" y="3028949"/>
            <a:ext cx="2194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1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3C459B3F-47D7-A50E-36DD-01102F1DE5CE}"/>
              </a:ext>
            </a:extLst>
          </p:cNvPr>
          <p:cNvSpPr/>
          <p:nvPr/>
        </p:nvSpPr>
        <p:spPr>
          <a:xfrm>
            <a:off x="1988820" y="3348989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buClrTx/>
              <a:buFontTx/>
              <a:buNone/>
            </a:pPr>
            <a:r>
              <a:rPr lang="en-US" sz="2400" b="1" kern="1200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EGFR mutation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hape 7">
            <a:extLst>
              <a:ext uri="{FF2B5EF4-FFF2-40B4-BE49-F238E27FC236}">
                <a16:creationId xmlns:a16="http://schemas.microsoft.com/office/drawing/2014/main" id="{7619A957-80F5-A5DD-1224-76BEC2C7AD61}"/>
              </a:ext>
            </a:extLst>
          </p:cNvPr>
          <p:cNvSpPr/>
          <p:nvPr/>
        </p:nvSpPr>
        <p:spPr>
          <a:xfrm>
            <a:off x="4514852" y="2983229"/>
            <a:ext cx="2461260" cy="822960"/>
          </a:xfrm>
          <a:prstGeom prst="rect">
            <a:avLst/>
          </a:prstGeom>
          <a:solidFill>
            <a:srgbClr val="FFFFFF"/>
          </a:solidFill>
          <a:ln w="25400">
            <a:solidFill>
              <a:srgbClr val="7C3AED"/>
            </a:solidFill>
            <a:prstDash val="solid"/>
          </a:ln>
        </p:spPr>
        <p:txBody>
          <a:bodyPr/>
          <a:lstStyle/>
          <a:p>
            <a:pPr>
              <a:buClrTx/>
              <a:buFontTx/>
              <a:buNone/>
            </a:pPr>
            <a:endParaRPr lang="en-US" sz="24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E74FE3C3-A108-D042-0A57-AAC6AD2FACE2}"/>
              </a:ext>
            </a:extLst>
          </p:cNvPr>
          <p:cNvSpPr/>
          <p:nvPr/>
        </p:nvSpPr>
        <p:spPr>
          <a:xfrm>
            <a:off x="4678682" y="3028949"/>
            <a:ext cx="2194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2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17AE615A-CDE4-814A-3B30-F2D8D783D323}"/>
              </a:ext>
            </a:extLst>
          </p:cNvPr>
          <p:cNvSpPr/>
          <p:nvPr/>
        </p:nvSpPr>
        <p:spPr>
          <a:xfrm>
            <a:off x="4554857" y="3348989"/>
            <a:ext cx="24612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buClrTx/>
              <a:buFontTx/>
              <a:buNone/>
            </a:pPr>
            <a:r>
              <a:rPr lang="en-US" sz="2400" b="1" kern="1200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ERBB2 mutation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10">
            <a:extLst>
              <a:ext uri="{FF2B5EF4-FFF2-40B4-BE49-F238E27FC236}">
                <a16:creationId xmlns:a16="http://schemas.microsoft.com/office/drawing/2014/main" id="{9A968461-1028-AFBE-F216-182635CB65BD}"/>
              </a:ext>
            </a:extLst>
          </p:cNvPr>
          <p:cNvSpPr/>
          <p:nvPr/>
        </p:nvSpPr>
        <p:spPr>
          <a:xfrm>
            <a:off x="7357110" y="2983229"/>
            <a:ext cx="2194560" cy="822960"/>
          </a:xfrm>
          <a:prstGeom prst="rect">
            <a:avLst/>
          </a:prstGeom>
          <a:solidFill>
            <a:srgbClr val="FFFFFF"/>
          </a:solidFill>
          <a:ln w="25400">
            <a:solidFill>
              <a:srgbClr val="7C3AED"/>
            </a:solidFill>
            <a:prstDash val="solid"/>
          </a:ln>
        </p:spPr>
        <p:txBody>
          <a:bodyPr/>
          <a:lstStyle/>
          <a:p>
            <a:pPr>
              <a:buClrTx/>
              <a:buFontTx/>
              <a:buNone/>
            </a:pPr>
            <a:endParaRPr lang="en-US" sz="24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11">
            <a:extLst>
              <a:ext uri="{FF2B5EF4-FFF2-40B4-BE49-F238E27FC236}">
                <a16:creationId xmlns:a16="http://schemas.microsoft.com/office/drawing/2014/main" id="{7BBA5D97-E0C7-18CA-BF23-548E369EE13B}"/>
              </a:ext>
            </a:extLst>
          </p:cNvPr>
          <p:cNvSpPr/>
          <p:nvPr/>
        </p:nvSpPr>
        <p:spPr>
          <a:xfrm>
            <a:off x="7357110" y="3028949"/>
            <a:ext cx="2194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Patient 3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12">
            <a:extLst>
              <a:ext uri="{FF2B5EF4-FFF2-40B4-BE49-F238E27FC236}">
                <a16:creationId xmlns:a16="http://schemas.microsoft.com/office/drawing/2014/main" id="{B3157712-5F64-BAA3-3E05-EFB819ECC413}"/>
              </a:ext>
            </a:extLst>
          </p:cNvPr>
          <p:cNvSpPr/>
          <p:nvPr/>
        </p:nvSpPr>
        <p:spPr>
          <a:xfrm>
            <a:off x="7357110" y="3348989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buClrTx/>
              <a:buFontTx/>
              <a:buNone/>
            </a:pPr>
            <a:r>
              <a:rPr lang="en-US" sz="2400" b="1" kern="1200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KRAS mutation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Shape 13">
            <a:extLst>
              <a:ext uri="{FF2B5EF4-FFF2-40B4-BE49-F238E27FC236}">
                <a16:creationId xmlns:a16="http://schemas.microsoft.com/office/drawing/2014/main" id="{9FA25B6C-B8B8-E9D7-BF1D-7BF57D5AB6BF}"/>
              </a:ext>
            </a:extLst>
          </p:cNvPr>
          <p:cNvSpPr/>
          <p:nvPr/>
        </p:nvSpPr>
        <p:spPr>
          <a:xfrm>
            <a:off x="3764755" y="4034789"/>
            <a:ext cx="4129087" cy="502920"/>
          </a:xfrm>
          <a:prstGeom prst="rect">
            <a:avLst/>
          </a:prstGeom>
          <a:solidFill>
            <a:srgbClr val="7C3AED"/>
          </a:solidFill>
          <a:ln/>
        </p:spPr>
        <p:txBody>
          <a:bodyPr/>
          <a:lstStyle/>
          <a:p>
            <a:pPr>
              <a:buClrTx/>
              <a:buFontTx/>
              <a:buNone/>
            </a:pPr>
            <a:endParaRPr lang="en-US" sz="24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14">
            <a:extLst>
              <a:ext uri="{FF2B5EF4-FFF2-40B4-BE49-F238E27FC236}">
                <a16:creationId xmlns:a16="http://schemas.microsoft.com/office/drawing/2014/main" id="{7D23247D-FA50-D763-C2E9-B4DB206DE9AE}"/>
              </a:ext>
            </a:extLst>
          </p:cNvPr>
          <p:cNvSpPr/>
          <p:nvPr/>
        </p:nvSpPr>
        <p:spPr>
          <a:xfrm>
            <a:off x="3764756" y="4034789"/>
            <a:ext cx="4129088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>
              <a:buClrTx/>
              <a:buFontTx/>
              <a:buNone/>
            </a:pPr>
            <a:r>
              <a:rPr lang="en-US" sz="2400" b="1" kern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Module: RTK Signaling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hape 15">
            <a:extLst>
              <a:ext uri="{FF2B5EF4-FFF2-40B4-BE49-F238E27FC236}">
                <a16:creationId xmlns:a16="http://schemas.microsoft.com/office/drawing/2014/main" id="{91F6E936-C9FD-B590-3351-F53F876282D6}"/>
              </a:ext>
            </a:extLst>
          </p:cNvPr>
          <p:cNvSpPr/>
          <p:nvPr/>
        </p:nvSpPr>
        <p:spPr>
          <a:xfrm>
            <a:off x="1025143" y="4812030"/>
            <a:ext cx="9608309" cy="1473518"/>
          </a:xfrm>
          <a:prstGeom prst="rect">
            <a:avLst/>
          </a:prstGeom>
          <a:solidFill>
            <a:srgbClr val="F4A261"/>
          </a:solidFill>
          <a:ln/>
        </p:spPr>
        <p:txBody>
          <a:bodyPr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16">
            <a:extLst>
              <a:ext uri="{FF2B5EF4-FFF2-40B4-BE49-F238E27FC236}">
                <a16:creationId xmlns:a16="http://schemas.microsoft.com/office/drawing/2014/main" id="{6DC956F0-B4AD-9761-4818-E27729D82A2E}"/>
              </a:ext>
            </a:extLst>
          </p:cNvPr>
          <p:cNvSpPr/>
          <p:nvPr/>
        </p:nvSpPr>
        <p:spPr>
          <a:xfrm>
            <a:off x="1139074" y="4926329"/>
            <a:ext cx="7863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Statistical Power Through Aggregation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17">
            <a:extLst>
              <a:ext uri="{FF2B5EF4-FFF2-40B4-BE49-F238E27FC236}">
                <a16:creationId xmlns:a16="http://schemas.microsoft.com/office/drawing/2014/main" id="{857B8463-DEA8-6950-B1A7-B77E965CF624}"/>
              </a:ext>
            </a:extLst>
          </p:cNvPr>
          <p:cNvSpPr/>
          <p:nvPr/>
        </p:nvSpPr>
        <p:spPr>
          <a:xfrm>
            <a:off x="1127165" y="5508308"/>
            <a:ext cx="9608309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ClrTx/>
              <a:buFontTx/>
              <a:buNone/>
            </a:pPr>
            <a:r>
              <a:rPr lang="en-US" sz="2000" kern="1200" dirty="0">
                <a:solidFill>
                  <a:srgbClr val="FFFFFF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Gene X mutated in 5% + Gene Y mutated in 3% = Not significant individually. </a:t>
            </a:r>
          </a:p>
          <a:p>
            <a:pPr>
              <a:buClrTx/>
              <a:buFontTx/>
              <a:buNone/>
            </a:pPr>
            <a:r>
              <a:rPr lang="en-US" sz="2000" kern="1200" dirty="0">
                <a:solidFill>
                  <a:srgbClr val="FFFFFF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But if X and Y form a connected module, then 8% of tumors affect this pathway → Now statistically significant!</a:t>
            </a:r>
            <a:endParaRPr lang="en-US" sz="2000" kern="1200" dirty="0">
              <a:solidFill>
                <a:prstClr val="black"/>
              </a:solidFill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0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55B1-152F-3843-9358-542B3F20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ReactomeFI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07428-0E92-0164-F9F3-091998A78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462" y="1748680"/>
            <a:ext cx="532923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Reactome</a:t>
            </a:r>
            <a:r>
              <a:rPr lang="en-US" dirty="0"/>
              <a:t> Functional Interaction allows us to analyze genes in a network context </a:t>
            </a:r>
          </a:p>
          <a:p>
            <a:pPr lvl="1"/>
            <a:r>
              <a:rPr lang="en-US" dirty="0"/>
              <a:t>To reveal relationships between genes</a:t>
            </a:r>
          </a:p>
          <a:p>
            <a:pPr lvl="1"/>
            <a:r>
              <a:rPr lang="en-US" dirty="0"/>
              <a:t>To inform our biological understanding of genes and gene products </a:t>
            </a:r>
          </a:p>
          <a:p>
            <a:r>
              <a:rPr lang="en-US" dirty="0"/>
              <a:t>A functional interaction is an interaction where two proteins are involved in the same reaction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7EA73-048E-901C-53FE-8D988AE13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0" y="927100"/>
            <a:ext cx="6194544" cy="5003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AB43E0-8CB1-8EAA-C716-B727CE6279AE}"/>
              </a:ext>
            </a:extLst>
          </p:cNvPr>
          <p:cNvSpPr txBox="1"/>
          <p:nvPr/>
        </p:nvSpPr>
        <p:spPr>
          <a:xfrm>
            <a:off x="784710" y="6158011"/>
            <a:ext cx="11407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Protein Bioinformatics. Methods in Molecular Biology, vol 1558. Humana Press, New York, NY. https://</a:t>
            </a:r>
            <a:r>
              <a:rPr lang="en-CA" dirty="0" err="1"/>
              <a:t>doi.org</a:t>
            </a:r>
            <a:r>
              <a:rPr lang="en-CA" dirty="0"/>
              <a:t>/10.1007/978-1-4939-6783-4_11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7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BF37-162F-637C-39C9-D31F35C8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Reactome</a:t>
            </a:r>
            <a:r>
              <a:rPr lang="en-US" dirty="0"/>
              <a:t> FI Network</a:t>
            </a:r>
          </a:p>
        </p:txBody>
      </p:sp>
      <p:sp>
        <p:nvSpPr>
          <p:cNvPr id="4" name="Google Shape;243;p27">
            <a:extLst>
              <a:ext uri="{FF2B5EF4-FFF2-40B4-BE49-F238E27FC236}">
                <a16:creationId xmlns:a16="http://schemas.microsoft.com/office/drawing/2014/main" id="{6834DFEE-C1D2-32F4-6F3B-2CCD07B6C6C7}"/>
              </a:ext>
            </a:extLst>
          </p:cNvPr>
          <p:cNvSpPr/>
          <p:nvPr/>
        </p:nvSpPr>
        <p:spPr>
          <a:xfrm>
            <a:off x="1732422" y="3564678"/>
            <a:ext cx="3240600" cy="2422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245;p27">
            <a:extLst>
              <a:ext uri="{FF2B5EF4-FFF2-40B4-BE49-F238E27FC236}">
                <a16:creationId xmlns:a16="http://schemas.microsoft.com/office/drawing/2014/main" id="{9AD1DF44-2CDC-DA31-8C97-E48812006A4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8389" y="1407698"/>
            <a:ext cx="1371549" cy="13842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6;p27">
            <a:extLst>
              <a:ext uri="{FF2B5EF4-FFF2-40B4-BE49-F238E27FC236}">
                <a16:creationId xmlns:a16="http://schemas.microsoft.com/office/drawing/2014/main" id="{B0CC8389-190D-D866-0277-BC018C7EB0E7}"/>
              </a:ext>
            </a:extLst>
          </p:cNvPr>
          <p:cNvSpPr txBox="1"/>
          <p:nvPr/>
        </p:nvSpPr>
        <p:spPr>
          <a:xfrm>
            <a:off x="6369938" y="1606424"/>
            <a:ext cx="1829498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Calibri"/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Extract and Cluster “Disease Genes”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48;p27">
            <a:extLst>
              <a:ext uri="{FF2B5EF4-FFF2-40B4-BE49-F238E27FC236}">
                <a16:creationId xmlns:a16="http://schemas.microsoft.com/office/drawing/2014/main" id="{FB4AEE5D-45FF-FAAB-559F-6895A80A44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9436" y="1225871"/>
            <a:ext cx="4294185" cy="3463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50;p27">
            <a:extLst>
              <a:ext uri="{FF2B5EF4-FFF2-40B4-BE49-F238E27FC236}">
                <a16:creationId xmlns:a16="http://schemas.microsoft.com/office/drawing/2014/main" id="{DC387C2C-F36E-00D1-155B-41E21087CC9B}"/>
              </a:ext>
            </a:extLst>
          </p:cNvPr>
          <p:cNvCxnSpPr/>
          <p:nvPr/>
        </p:nvCxnSpPr>
        <p:spPr>
          <a:xfrm rot="10800000" flipH="1">
            <a:off x="1271380" y="1976341"/>
            <a:ext cx="179388" cy="18732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" name="Google Shape;251;p27">
            <a:extLst>
              <a:ext uri="{FF2B5EF4-FFF2-40B4-BE49-F238E27FC236}">
                <a16:creationId xmlns:a16="http://schemas.microsoft.com/office/drawing/2014/main" id="{A40EF3F9-0C60-44A1-398E-2A750E5DD772}"/>
              </a:ext>
            </a:extLst>
          </p:cNvPr>
          <p:cNvSpPr/>
          <p:nvPr/>
        </p:nvSpPr>
        <p:spPr>
          <a:xfrm>
            <a:off x="1220580" y="2163666"/>
            <a:ext cx="101599" cy="127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52;p27">
            <a:extLst>
              <a:ext uri="{FF2B5EF4-FFF2-40B4-BE49-F238E27FC236}">
                <a16:creationId xmlns:a16="http://schemas.microsoft.com/office/drawing/2014/main" id="{8972E141-042A-71D4-E10D-F74AC7C8860B}"/>
              </a:ext>
            </a:extLst>
          </p:cNvPr>
          <p:cNvSpPr/>
          <p:nvPr/>
        </p:nvSpPr>
        <p:spPr>
          <a:xfrm>
            <a:off x="1450767" y="1898553"/>
            <a:ext cx="336548" cy="157162"/>
          </a:xfrm>
          <a:prstGeom prst="roundRect">
            <a:avLst>
              <a:gd name="adj" fmla="val 16667"/>
            </a:avLst>
          </a:prstGeom>
          <a:solidFill>
            <a:srgbClr val="3879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53;p27">
            <a:extLst>
              <a:ext uri="{FF2B5EF4-FFF2-40B4-BE49-F238E27FC236}">
                <a16:creationId xmlns:a16="http://schemas.microsoft.com/office/drawing/2014/main" id="{7DEC031A-A7AE-780C-A601-AC3BB10E6EE2}"/>
              </a:ext>
            </a:extLst>
          </p:cNvPr>
          <p:cNvSpPr/>
          <p:nvPr/>
        </p:nvSpPr>
        <p:spPr>
          <a:xfrm>
            <a:off x="1450767" y="2374803"/>
            <a:ext cx="336548" cy="155574"/>
          </a:xfrm>
          <a:prstGeom prst="roundRect">
            <a:avLst>
              <a:gd name="adj" fmla="val 16667"/>
            </a:avLst>
          </a:prstGeom>
          <a:solidFill>
            <a:srgbClr val="3879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54;p27">
            <a:extLst>
              <a:ext uri="{FF2B5EF4-FFF2-40B4-BE49-F238E27FC236}">
                <a16:creationId xmlns:a16="http://schemas.microsoft.com/office/drawing/2014/main" id="{8164B343-7D3D-3E90-D54C-C2DD4EA366AC}"/>
              </a:ext>
            </a:extLst>
          </p:cNvPr>
          <p:cNvSpPr/>
          <p:nvPr/>
        </p:nvSpPr>
        <p:spPr>
          <a:xfrm>
            <a:off x="587167" y="2149378"/>
            <a:ext cx="334960" cy="155574"/>
          </a:xfrm>
          <a:prstGeom prst="roundRect">
            <a:avLst>
              <a:gd name="adj" fmla="val 16667"/>
            </a:avLst>
          </a:prstGeom>
          <a:solidFill>
            <a:srgbClr val="3879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255;p27">
            <a:extLst>
              <a:ext uri="{FF2B5EF4-FFF2-40B4-BE49-F238E27FC236}">
                <a16:creationId xmlns:a16="http://schemas.microsoft.com/office/drawing/2014/main" id="{E5288C58-1580-1957-005E-827D60EEF6CD}"/>
              </a:ext>
            </a:extLst>
          </p:cNvPr>
          <p:cNvCxnSpPr>
            <a:stCxn id="10" idx="2"/>
            <a:endCxn id="12" idx="1"/>
          </p:cNvCxnSpPr>
          <p:nvPr/>
        </p:nvCxnSpPr>
        <p:spPr>
          <a:xfrm>
            <a:off x="1271380" y="2290666"/>
            <a:ext cx="179400" cy="1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5" name="Google Shape;256;p27">
            <a:extLst>
              <a:ext uri="{FF2B5EF4-FFF2-40B4-BE49-F238E27FC236}">
                <a16:creationId xmlns:a16="http://schemas.microsoft.com/office/drawing/2014/main" id="{988BBFB6-C152-017A-8BF3-8C98AA0AE0DF}"/>
              </a:ext>
            </a:extLst>
          </p:cNvPr>
          <p:cNvCxnSpPr/>
          <p:nvPr/>
        </p:nvCxnSpPr>
        <p:spPr>
          <a:xfrm>
            <a:off x="922130" y="2233516"/>
            <a:ext cx="234948" cy="317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oval" w="med" len="med"/>
          </a:ln>
        </p:spPr>
      </p:cxnSp>
      <p:grpSp>
        <p:nvGrpSpPr>
          <p:cNvPr id="16" name="Google Shape;257;p27">
            <a:extLst>
              <a:ext uri="{FF2B5EF4-FFF2-40B4-BE49-F238E27FC236}">
                <a16:creationId xmlns:a16="http://schemas.microsoft.com/office/drawing/2014/main" id="{CBADDEA6-252E-1EA6-BF3E-7B07CB30B30B}"/>
              </a:ext>
            </a:extLst>
          </p:cNvPr>
          <p:cNvGrpSpPr/>
          <p:nvPr/>
        </p:nvGrpSpPr>
        <p:grpSpPr>
          <a:xfrm>
            <a:off x="2563603" y="1841403"/>
            <a:ext cx="620712" cy="612772"/>
            <a:chOff x="2682941" y="884378"/>
            <a:chExt cx="620974" cy="612287"/>
          </a:xfrm>
        </p:grpSpPr>
        <p:sp>
          <p:nvSpPr>
            <p:cNvPr id="17" name="Google Shape;258;p27">
              <a:extLst>
                <a:ext uri="{FF2B5EF4-FFF2-40B4-BE49-F238E27FC236}">
                  <a16:creationId xmlns:a16="http://schemas.microsoft.com/office/drawing/2014/main" id="{F61161FD-3D39-386C-36B9-605D8C59DB18}"/>
                </a:ext>
              </a:extLst>
            </p:cNvPr>
            <p:cNvSpPr/>
            <p:nvPr/>
          </p:nvSpPr>
          <p:spPr>
            <a:xfrm>
              <a:off x="2933873" y="1150866"/>
              <a:ext cx="114348" cy="114208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9;p27">
              <a:extLst>
                <a:ext uri="{FF2B5EF4-FFF2-40B4-BE49-F238E27FC236}">
                  <a16:creationId xmlns:a16="http://schemas.microsoft.com/office/drawing/2014/main" id="{8019C9F6-6873-7013-9430-E1828FDA9EB0}"/>
                </a:ext>
              </a:extLst>
            </p:cNvPr>
            <p:cNvSpPr/>
            <p:nvPr/>
          </p:nvSpPr>
          <p:spPr>
            <a:xfrm>
              <a:off x="3086335" y="1323766"/>
              <a:ext cx="114348" cy="115796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0;p27">
              <a:extLst>
                <a:ext uri="{FF2B5EF4-FFF2-40B4-BE49-F238E27FC236}">
                  <a16:creationId xmlns:a16="http://schemas.microsoft.com/office/drawing/2014/main" id="{88A45775-74B4-6291-9C9E-5EF43FB1E9E0}"/>
                </a:ext>
              </a:extLst>
            </p:cNvPr>
            <p:cNvSpPr/>
            <p:nvPr/>
          </p:nvSpPr>
          <p:spPr>
            <a:xfrm>
              <a:off x="3110158" y="966862"/>
              <a:ext cx="114348" cy="114208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1;p27">
              <a:extLst>
                <a:ext uri="{FF2B5EF4-FFF2-40B4-BE49-F238E27FC236}">
                  <a16:creationId xmlns:a16="http://schemas.microsoft.com/office/drawing/2014/main" id="{B91D2E64-129F-BD84-A8B8-C544E8BCE9E0}"/>
                </a:ext>
              </a:extLst>
            </p:cNvPr>
            <p:cNvSpPr/>
            <p:nvPr/>
          </p:nvSpPr>
          <p:spPr>
            <a:xfrm>
              <a:off x="2940225" y="884378"/>
              <a:ext cx="114348" cy="114208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2;p27">
              <a:extLst>
                <a:ext uri="{FF2B5EF4-FFF2-40B4-BE49-F238E27FC236}">
                  <a16:creationId xmlns:a16="http://schemas.microsoft.com/office/drawing/2014/main" id="{F395BE71-4C37-0B02-53AE-59D852029605}"/>
                </a:ext>
              </a:extLst>
            </p:cNvPr>
            <p:cNvSpPr/>
            <p:nvPr/>
          </p:nvSpPr>
          <p:spPr>
            <a:xfrm>
              <a:off x="2775056" y="960516"/>
              <a:ext cx="114348" cy="114208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3;p27">
              <a:extLst>
                <a:ext uri="{FF2B5EF4-FFF2-40B4-BE49-F238E27FC236}">
                  <a16:creationId xmlns:a16="http://schemas.microsoft.com/office/drawing/2014/main" id="{1F3DDCFB-66F2-62AC-BF10-860E3A9545CC}"/>
                </a:ext>
              </a:extLst>
            </p:cNvPr>
            <p:cNvSpPr/>
            <p:nvPr/>
          </p:nvSpPr>
          <p:spPr>
            <a:xfrm>
              <a:off x="2771880" y="1307903"/>
              <a:ext cx="114348" cy="114208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" name="Google Shape;264;p27">
              <a:extLst>
                <a:ext uri="{FF2B5EF4-FFF2-40B4-BE49-F238E27FC236}">
                  <a16:creationId xmlns:a16="http://schemas.microsoft.com/office/drawing/2014/main" id="{73B5A6E2-08C5-FFC6-E5B1-D56FC684DB75}"/>
                </a:ext>
              </a:extLst>
            </p:cNvPr>
            <p:cNvCxnSpPr>
              <a:stCxn id="17" idx="0"/>
              <a:endCxn id="20" idx="4"/>
            </p:cNvCxnSpPr>
            <p:nvPr/>
          </p:nvCxnSpPr>
          <p:spPr>
            <a:xfrm rot="10800000" flipH="1">
              <a:off x="2991047" y="998466"/>
              <a:ext cx="6300" cy="15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65;p27">
              <a:extLst>
                <a:ext uri="{FF2B5EF4-FFF2-40B4-BE49-F238E27FC236}">
                  <a16:creationId xmlns:a16="http://schemas.microsoft.com/office/drawing/2014/main" id="{B50D7E53-052C-40A6-FD8E-E97B519A6285}"/>
                </a:ext>
              </a:extLst>
            </p:cNvPr>
            <p:cNvCxnSpPr>
              <a:stCxn id="17" idx="7"/>
              <a:endCxn id="19" idx="3"/>
            </p:cNvCxnSpPr>
            <p:nvPr/>
          </p:nvCxnSpPr>
          <p:spPr>
            <a:xfrm rot="10800000" flipH="1">
              <a:off x="3031475" y="1064391"/>
              <a:ext cx="95400" cy="10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66;p27">
              <a:extLst>
                <a:ext uri="{FF2B5EF4-FFF2-40B4-BE49-F238E27FC236}">
                  <a16:creationId xmlns:a16="http://schemas.microsoft.com/office/drawing/2014/main" id="{362825CF-6899-3DF8-88C9-A9B1CE382058}"/>
                </a:ext>
              </a:extLst>
            </p:cNvPr>
            <p:cNvCxnSpPr>
              <a:stCxn id="17" idx="5"/>
              <a:endCxn id="18" idx="1"/>
            </p:cNvCxnSpPr>
            <p:nvPr/>
          </p:nvCxnSpPr>
          <p:spPr>
            <a:xfrm>
              <a:off x="3031475" y="1248349"/>
              <a:ext cx="71700" cy="9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7;p27">
              <a:extLst>
                <a:ext uri="{FF2B5EF4-FFF2-40B4-BE49-F238E27FC236}">
                  <a16:creationId xmlns:a16="http://schemas.microsoft.com/office/drawing/2014/main" id="{7F836F8D-B970-70E4-327C-2FA426D1E133}"/>
                </a:ext>
              </a:extLst>
            </p:cNvPr>
            <p:cNvCxnSpPr>
              <a:stCxn id="17" idx="3"/>
              <a:endCxn id="22" idx="7"/>
            </p:cNvCxnSpPr>
            <p:nvPr/>
          </p:nvCxnSpPr>
          <p:spPr>
            <a:xfrm flipH="1">
              <a:off x="2869619" y="1248349"/>
              <a:ext cx="81000" cy="76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68;p27">
              <a:extLst>
                <a:ext uri="{FF2B5EF4-FFF2-40B4-BE49-F238E27FC236}">
                  <a16:creationId xmlns:a16="http://schemas.microsoft.com/office/drawing/2014/main" id="{AE7206BE-6BF0-614D-BAE4-D4D48E59F048}"/>
                </a:ext>
              </a:extLst>
            </p:cNvPr>
            <p:cNvCxnSpPr>
              <a:stCxn id="17" idx="1"/>
              <a:endCxn id="21" idx="5"/>
            </p:cNvCxnSpPr>
            <p:nvPr/>
          </p:nvCxnSpPr>
          <p:spPr>
            <a:xfrm rot="10800000">
              <a:off x="2872619" y="1058091"/>
              <a:ext cx="78000" cy="109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" name="Google Shape;269;p27">
              <a:extLst>
                <a:ext uri="{FF2B5EF4-FFF2-40B4-BE49-F238E27FC236}">
                  <a16:creationId xmlns:a16="http://schemas.microsoft.com/office/drawing/2014/main" id="{EC9C423C-7532-C3BA-48A2-AF528B2AE77F}"/>
                </a:ext>
              </a:extLst>
            </p:cNvPr>
            <p:cNvSpPr/>
            <p:nvPr/>
          </p:nvSpPr>
          <p:spPr>
            <a:xfrm>
              <a:off x="2682941" y="1152450"/>
              <a:ext cx="114348" cy="115796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" name="Google Shape;270;p27">
              <a:extLst>
                <a:ext uri="{FF2B5EF4-FFF2-40B4-BE49-F238E27FC236}">
                  <a16:creationId xmlns:a16="http://schemas.microsoft.com/office/drawing/2014/main" id="{B3C4A387-96A8-9295-2B19-EB5131034274}"/>
                </a:ext>
              </a:extLst>
            </p:cNvPr>
            <p:cNvCxnSpPr>
              <a:stCxn id="17" idx="2"/>
              <a:endCxn id="28" idx="6"/>
            </p:cNvCxnSpPr>
            <p:nvPr/>
          </p:nvCxnSpPr>
          <p:spPr>
            <a:xfrm flipH="1">
              <a:off x="2797373" y="1207970"/>
              <a:ext cx="136500" cy="2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271;p27">
              <a:extLst>
                <a:ext uri="{FF2B5EF4-FFF2-40B4-BE49-F238E27FC236}">
                  <a16:creationId xmlns:a16="http://schemas.microsoft.com/office/drawing/2014/main" id="{C1E1912A-FD8F-5E97-FCC9-8845609D35EC}"/>
                </a:ext>
              </a:extLst>
            </p:cNvPr>
            <p:cNvCxnSpPr>
              <a:stCxn id="31" idx="2"/>
              <a:endCxn id="17" idx="6"/>
            </p:cNvCxnSpPr>
            <p:nvPr/>
          </p:nvCxnSpPr>
          <p:spPr>
            <a:xfrm flipH="1">
              <a:off x="3048267" y="1203211"/>
              <a:ext cx="141300" cy="4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" name="Google Shape;272;p27">
              <a:extLst>
                <a:ext uri="{FF2B5EF4-FFF2-40B4-BE49-F238E27FC236}">
                  <a16:creationId xmlns:a16="http://schemas.microsoft.com/office/drawing/2014/main" id="{2687C5B6-A9A8-AEFB-3E79-9AA99F8EF184}"/>
                </a:ext>
              </a:extLst>
            </p:cNvPr>
            <p:cNvSpPr/>
            <p:nvPr/>
          </p:nvSpPr>
          <p:spPr>
            <a:xfrm>
              <a:off x="3189567" y="1146107"/>
              <a:ext cx="114348" cy="114208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3;p27">
              <a:extLst>
                <a:ext uri="{FF2B5EF4-FFF2-40B4-BE49-F238E27FC236}">
                  <a16:creationId xmlns:a16="http://schemas.microsoft.com/office/drawing/2014/main" id="{DB703752-5B25-7B67-E6B3-7B63B1C3C2F0}"/>
                </a:ext>
              </a:extLst>
            </p:cNvPr>
            <p:cNvSpPr/>
            <p:nvPr/>
          </p:nvSpPr>
          <p:spPr>
            <a:xfrm>
              <a:off x="2929108" y="1382457"/>
              <a:ext cx="114348" cy="114208"/>
            </a:xfrm>
            <a:prstGeom prst="ellipse">
              <a:avLst/>
            </a:prstGeom>
            <a:solidFill>
              <a:srgbClr val="9748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274;p27">
              <a:extLst>
                <a:ext uri="{FF2B5EF4-FFF2-40B4-BE49-F238E27FC236}">
                  <a16:creationId xmlns:a16="http://schemas.microsoft.com/office/drawing/2014/main" id="{B3652736-8342-C265-AC34-584CC4422C49}"/>
                </a:ext>
              </a:extLst>
            </p:cNvPr>
            <p:cNvCxnSpPr>
              <a:stCxn id="17" idx="4"/>
              <a:endCxn id="32" idx="0"/>
            </p:cNvCxnSpPr>
            <p:nvPr/>
          </p:nvCxnSpPr>
          <p:spPr>
            <a:xfrm flipH="1">
              <a:off x="2986247" y="1265074"/>
              <a:ext cx="4800" cy="117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4" name="Google Shape;275;p27">
            <a:extLst>
              <a:ext uri="{FF2B5EF4-FFF2-40B4-BE49-F238E27FC236}">
                <a16:creationId xmlns:a16="http://schemas.microsoft.com/office/drawing/2014/main" id="{FF08C7BF-28BE-A23A-7C68-BB4604CDADA0}"/>
              </a:ext>
            </a:extLst>
          </p:cNvPr>
          <p:cNvSpPr txBox="1"/>
          <p:nvPr/>
        </p:nvSpPr>
        <p:spPr>
          <a:xfrm>
            <a:off x="596692" y="2570066"/>
            <a:ext cx="1247774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Curated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Pathway Dbs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76;p27">
            <a:extLst>
              <a:ext uri="{FF2B5EF4-FFF2-40B4-BE49-F238E27FC236}">
                <a16:creationId xmlns:a16="http://schemas.microsoft.com/office/drawing/2014/main" id="{AEED7021-A5EE-B2FE-4376-503E1EC2DB5B}"/>
              </a:ext>
            </a:extLst>
          </p:cNvPr>
          <p:cNvSpPr txBox="1"/>
          <p:nvPr/>
        </p:nvSpPr>
        <p:spPr>
          <a:xfrm>
            <a:off x="2320718" y="2454178"/>
            <a:ext cx="1093787" cy="86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Uncurated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77;p27">
            <a:extLst>
              <a:ext uri="{FF2B5EF4-FFF2-40B4-BE49-F238E27FC236}">
                <a16:creationId xmlns:a16="http://schemas.microsoft.com/office/drawing/2014/main" id="{62F40BB9-C76C-A955-6031-90AAD0F16475}"/>
              </a:ext>
            </a:extLst>
          </p:cNvPr>
          <p:cNvSpPr txBox="1"/>
          <p:nvPr/>
        </p:nvSpPr>
        <p:spPr>
          <a:xfrm>
            <a:off x="1939718" y="1836641"/>
            <a:ext cx="4143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78;p27">
            <a:extLst>
              <a:ext uri="{FF2B5EF4-FFF2-40B4-BE49-F238E27FC236}">
                <a16:creationId xmlns:a16="http://schemas.microsoft.com/office/drawing/2014/main" id="{7E74FCFA-D283-52D1-E256-35A9C18DFE32}"/>
              </a:ext>
            </a:extLst>
          </p:cNvPr>
          <p:cNvSpPr txBox="1"/>
          <p:nvPr/>
        </p:nvSpPr>
        <p:spPr>
          <a:xfrm>
            <a:off x="3864573" y="2767391"/>
            <a:ext cx="37401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Reactome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Functional Interaction Network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(~11,000 proteins; 270,000 interactions)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279;p27">
            <a:extLst>
              <a:ext uri="{FF2B5EF4-FFF2-40B4-BE49-F238E27FC236}">
                <a16:creationId xmlns:a16="http://schemas.microsoft.com/office/drawing/2014/main" id="{231C6213-67EB-4A1B-F263-C60BEB25EBBF}"/>
              </a:ext>
            </a:extLst>
          </p:cNvPr>
          <p:cNvCxnSpPr>
            <a:cxnSpLocks/>
          </p:cNvCxnSpPr>
          <p:nvPr/>
        </p:nvCxnSpPr>
        <p:spPr>
          <a:xfrm>
            <a:off x="3414505" y="2217641"/>
            <a:ext cx="1244959" cy="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lg" len="lg"/>
          </a:ln>
        </p:spPr>
      </p:cxnSp>
      <p:sp>
        <p:nvSpPr>
          <p:cNvPr id="39" name="Google Shape;280;p27">
            <a:extLst>
              <a:ext uri="{FF2B5EF4-FFF2-40B4-BE49-F238E27FC236}">
                <a16:creationId xmlns:a16="http://schemas.microsoft.com/office/drawing/2014/main" id="{47247645-FD28-6C4D-D593-23578146790C}"/>
              </a:ext>
            </a:extLst>
          </p:cNvPr>
          <p:cNvSpPr txBox="1"/>
          <p:nvPr/>
        </p:nvSpPr>
        <p:spPr>
          <a:xfrm>
            <a:off x="3256327" y="1861979"/>
            <a:ext cx="1670050" cy="339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lang="en-US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81;p27">
            <a:extLst>
              <a:ext uri="{FF2B5EF4-FFF2-40B4-BE49-F238E27FC236}">
                <a16:creationId xmlns:a16="http://schemas.microsoft.com/office/drawing/2014/main" id="{60D8EC71-0130-F818-3B25-CE0435130EB7}"/>
              </a:ext>
            </a:extLst>
          </p:cNvPr>
          <p:cNvSpPr/>
          <p:nvPr/>
        </p:nvSpPr>
        <p:spPr>
          <a:xfrm>
            <a:off x="46763" y="6212849"/>
            <a:ext cx="7933139" cy="28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Gill Sans"/>
              <a:buNone/>
            </a:pPr>
            <a:r>
              <a:rPr lang="en-US" sz="12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A human functional protein interaction network and its application to cancer data analysis</a:t>
            </a:r>
            <a:r>
              <a:rPr lang="en-US" sz="1200" b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,  </a:t>
            </a:r>
            <a:r>
              <a:rPr lang="en-US" sz="1200" b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  <a:hlinkClick r:id="rId4"/>
              </a:rPr>
              <a:t>Wu et al. 2010 Genome Biology</a:t>
            </a:r>
            <a:endParaRPr sz="1400" b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Google Shape;282;p27">
            <a:extLst>
              <a:ext uri="{FF2B5EF4-FFF2-40B4-BE49-F238E27FC236}">
                <a16:creationId xmlns:a16="http://schemas.microsoft.com/office/drawing/2014/main" id="{0FEA5E45-1E2C-6EA9-9EAA-0B55F4449B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7763" y="3636027"/>
            <a:ext cx="2981676" cy="21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283;p27">
            <a:extLst>
              <a:ext uri="{FF2B5EF4-FFF2-40B4-BE49-F238E27FC236}">
                <a16:creationId xmlns:a16="http://schemas.microsoft.com/office/drawing/2014/main" id="{640CAF54-374E-BFCA-3868-7FCC6605B8E9}"/>
              </a:ext>
            </a:extLst>
          </p:cNvPr>
          <p:cNvSpPr txBox="1"/>
          <p:nvPr/>
        </p:nvSpPr>
        <p:spPr>
          <a:xfrm>
            <a:off x="1914239" y="5678224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Workflow available as a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cytoscape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plugin.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279;p27">
            <a:extLst>
              <a:ext uri="{FF2B5EF4-FFF2-40B4-BE49-F238E27FC236}">
                <a16:creationId xmlns:a16="http://schemas.microsoft.com/office/drawing/2014/main" id="{3B805FF5-B96E-8564-47DF-63595E9D7B8F}"/>
              </a:ext>
            </a:extLst>
          </p:cNvPr>
          <p:cNvCxnSpPr>
            <a:cxnSpLocks/>
          </p:cNvCxnSpPr>
          <p:nvPr/>
        </p:nvCxnSpPr>
        <p:spPr>
          <a:xfrm>
            <a:off x="6676766" y="2168205"/>
            <a:ext cx="1303136" cy="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6048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69FB-321C-670D-8CA5-10298B96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network clustering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EC1AA-AFBA-90DB-EA0A-C11026361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GeneMANIA</a:t>
            </a:r>
            <a:endParaRPr lang="en-US" dirty="0"/>
          </a:p>
          <a:p>
            <a:pPr lvl="1"/>
            <a:r>
              <a:rPr lang="en-US" dirty="0"/>
              <a:t>“Birds of a feather” principle.</a:t>
            </a:r>
          </a:p>
          <a:p>
            <a:pPr lvl="1"/>
            <a:r>
              <a:rPr lang="en-US" dirty="0"/>
              <a:t>Very useful for finding genes that are related to an experimentally defined set.</a:t>
            </a:r>
          </a:p>
          <a:p>
            <a:r>
              <a:rPr lang="en-US" dirty="0" err="1"/>
              <a:t>HotNet</a:t>
            </a:r>
            <a:endParaRPr lang="en-US" dirty="0"/>
          </a:p>
          <a:p>
            <a:pPr lvl="1"/>
            <a:r>
              <a:rPr lang="en-US" dirty="0"/>
              <a:t>Finds “hot” clusters based on propagation of heat across metallic lattice.</a:t>
            </a:r>
          </a:p>
          <a:p>
            <a:pPr lvl="1"/>
            <a:r>
              <a:rPr lang="en-US" dirty="0"/>
              <a:t>Avoids ascertainment bias on unusually well-annotated genes.</a:t>
            </a:r>
          </a:p>
          <a:p>
            <a:r>
              <a:rPr lang="en-US" dirty="0" err="1"/>
              <a:t>HyperModules</a:t>
            </a:r>
            <a:r>
              <a:rPr lang="en-US" dirty="0"/>
              <a:t> </a:t>
            </a:r>
            <a:r>
              <a:rPr lang="en-US" dirty="0" err="1"/>
              <a:t>Cytoscape</a:t>
            </a:r>
            <a:r>
              <a:rPr lang="en-US" dirty="0"/>
              <a:t> App</a:t>
            </a:r>
          </a:p>
          <a:p>
            <a:pPr lvl="1"/>
            <a:r>
              <a:rPr lang="en-US" dirty="0"/>
              <a:t>Find network clusters that correlate with clinical characteristics.</a:t>
            </a:r>
          </a:p>
          <a:p>
            <a:r>
              <a:rPr lang="en-US" dirty="0" err="1"/>
              <a:t>Reactome</a:t>
            </a:r>
            <a:r>
              <a:rPr lang="en-US" dirty="0"/>
              <a:t> FI Network </a:t>
            </a:r>
            <a:r>
              <a:rPr lang="en-US" dirty="0" err="1"/>
              <a:t>Cytoscape</a:t>
            </a:r>
            <a:r>
              <a:rPr lang="en-US" dirty="0"/>
              <a:t> App</a:t>
            </a:r>
          </a:p>
          <a:p>
            <a:pPr lvl="1"/>
            <a:r>
              <a:rPr lang="en-US" dirty="0"/>
              <a:t>Offers multiple clustering and correlation algorithms (including </a:t>
            </a:r>
            <a:r>
              <a:rPr lang="en-US" dirty="0" err="1"/>
              <a:t>HotNet</a:t>
            </a:r>
            <a:r>
              <a:rPr lang="en-US" dirty="0"/>
              <a:t>, and survival correlation analysis)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24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C8FA8-DEFD-44D5-2B47-21ACD790D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B2CD-A4AC-5F77-0D44-72BC0F32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Pathway/Network Analysis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A12D8D5-7724-6CDD-8E3D-C54B5E337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6" b="12115"/>
          <a:stretch>
            <a:fillRect/>
          </a:stretch>
        </p:blipFill>
        <p:spPr bwMode="auto">
          <a:xfrm>
            <a:off x="2298825" y="1502234"/>
            <a:ext cx="7298399" cy="49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95;p20">
            <a:extLst>
              <a:ext uri="{FF2B5EF4-FFF2-40B4-BE49-F238E27FC236}">
                <a16:creationId xmlns:a16="http://schemas.microsoft.com/office/drawing/2014/main" id="{70C94816-81E2-F5AC-E54D-7D502F1F23D3}"/>
              </a:ext>
            </a:extLst>
          </p:cNvPr>
          <p:cNvSpPr/>
          <p:nvPr/>
        </p:nvSpPr>
        <p:spPr>
          <a:xfrm>
            <a:off x="844018" y="1540847"/>
            <a:ext cx="1856658" cy="1520979"/>
          </a:xfrm>
          <a:prstGeom prst="wedgeRoundRectCallout">
            <a:avLst>
              <a:gd name="adj1" fmla="val 35545"/>
              <a:gd name="adj2" fmla="val 76373"/>
              <a:gd name="adj3" fmla="val 1666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biological processes are altered in this cancer?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96;p20">
            <a:extLst>
              <a:ext uri="{FF2B5EF4-FFF2-40B4-BE49-F238E27FC236}">
                <a16:creationId xmlns:a16="http://schemas.microsoft.com/office/drawing/2014/main" id="{48078495-EDC4-BAC8-3489-398AC01DAA8E}"/>
              </a:ext>
            </a:extLst>
          </p:cNvPr>
          <p:cNvSpPr/>
          <p:nvPr/>
        </p:nvSpPr>
        <p:spPr>
          <a:xfrm>
            <a:off x="4803295" y="3143765"/>
            <a:ext cx="2252463" cy="1707578"/>
          </a:xfrm>
          <a:prstGeom prst="wedgeRoundRectCallout">
            <a:avLst>
              <a:gd name="adj1" fmla="val 28498"/>
              <a:gd name="adj2" fmla="val 77440"/>
              <a:gd name="adj3" fmla="val 16667"/>
            </a:avLst>
          </a:prstGeom>
          <a:solidFill>
            <a:srgbClr val="FFC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new pathways altered in this cancer? Are there clinically-relevant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tumour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subtypes?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97;p20">
            <a:extLst>
              <a:ext uri="{FF2B5EF4-FFF2-40B4-BE49-F238E27FC236}">
                <a16:creationId xmlns:a16="http://schemas.microsoft.com/office/drawing/2014/main" id="{3F83CD5B-BC1E-70F4-B7DD-EA9174BAAC7B}"/>
              </a:ext>
            </a:extLst>
          </p:cNvPr>
          <p:cNvSpPr/>
          <p:nvPr/>
        </p:nvSpPr>
        <p:spPr>
          <a:xfrm>
            <a:off x="9270096" y="914400"/>
            <a:ext cx="2189604" cy="2855436"/>
          </a:xfrm>
          <a:prstGeom prst="wedgeRoundRectCallout">
            <a:avLst>
              <a:gd name="adj1" fmla="val -35777"/>
              <a:gd name="adj2" fmla="val 64519"/>
              <a:gd name="adj3" fmla="val 16667"/>
            </a:avLst>
          </a:prstGeom>
          <a:solidFill>
            <a:srgbClr val="8CB3E3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600"/>
            </a:pPr>
            <a:r>
              <a:rPr lang="en-US" sz="1800" dirty="0">
                <a:solidFill>
                  <a:schemeClr val="dk1"/>
                </a:solidFill>
              </a:rPr>
              <a:t>Given the pathway structure, what functional states explain my observations?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there targetable pathways in this patient?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12BBF-A2CF-4E99-3ABC-D7B59EA13D5E}"/>
              </a:ext>
            </a:extLst>
          </p:cNvPr>
          <p:cNvSpPr txBox="1"/>
          <p:nvPr/>
        </p:nvSpPr>
        <p:spPr>
          <a:xfrm>
            <a:off x="436349" y="3553172"/>
            <a:ext cx="2264327" cy="1077218"/>
          </a:xfrm>
          <a:prstGeom prst="rect">
            <a:avLst/>
          </a:prstGeom>
          <a:solidFill>
            <a:srgbClr val="FFFF00"/>
          </a:solidFill>
          <a:ln w="317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Covered 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Module 2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Most popular form of pathway/network analysis.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3F2A58-ADCD-303B-34DB-21C0517178C3}"/>
              </a:ext>
            </a:extLst>
          </p:cNvPr>
          <p:cNvSpPr/>
          <p:nvPr/>
        </p:nvSpPr>
        <p:spPr>
          <a:xfrm>
            <a:off x="389419" y="1368110"/>
            <a:ext cx="6716375" cy="512476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8887-F8EA-5B1A-5744-560BFDBB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Pathway-Based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7D19F-67EA-D217-0315-1C572BAEE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the pathway structure, what functional states explain my observations?</a:t>
            </a:r>
          </a:p>
          <a:p>
            <a:r>
              <a:rPr lang="en-US" dirty="0"/>
              <a:t>Apply list of altered molecular entities (genes, proteins, RNAs) to biological pathways</a:t>
            </a:r>
          </a:p>
          <a:p>
            <a:r>
              <a:rPr lang="en-US" dirty="0"/>
              <a:t>Preserve detailed biological relationships</a:t>
            </a:r>
          </a:p>
          <a:p>
            <a:r>
              <a:rPr lang="en-US" dirty="0"/>
              <a:t>Attempt to integrate multiple molecular alterations together to yield lists of altered pathway activities</a:t>
            </a:r>
          </a:p>
          <a:p>
            <a:r>
              <a:rPr lang="en-US" dirty="0"/>
              <a:t>Pathway modeling shades into Systems Biology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C5D8-0B7E-9551-4BA8-27328695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Pathway-Based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8E5AC-6D4E-D147-FD4F-38F6776E6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Partial differential equations, e.g. </a:t>
            </a:r>
            <a:r>
              <a:rPr lang="en-US" dirty="0" err="1"/>
              <a:t>CellNetAnalyzer</a:t>
            </a:r>
            <a:endParaRPr lang="en-US" dirty="0"/>
          </a:p>
          <a:p>
            <a:pPr lvl="1"/>
            <a:r>
              <a:rPr lang="en-US" dirty="0"/>
              <a:t>Mostly suited for biochemical systems (metabolomics)</a:t>
            </a:r>
          </a:p>
          <a:p>
            <a:r>
              <a:rPr lang="en-US" dirty="0"/>
              <a:t>Network flow models, e.g. </a:t>
            </a:r>
            <a:r>
              <a:rPr lang="en-US" dirty="0" err="1"/>
              <a:t>NetPhorest</a:t>
            </a:r>
            <a:endParaRPr lang="en-US" dirty="0"/>
          </a:p>
          <a:p>
            <a:pPr lvl="1"/>
            <a:r>
              <a:rPr lang="en-US" dirty="0"/>
              <a:t>Mostly suited for kinase cascades (phosphorylation info)</a:t>
            </a:r>
          </a:p>
          <a:p>
            <a:r>
              <a:rPr lang="en-US" dirty="0"/>
              <a:t>Transcriptional regulatory network-based reconstruction methods, e.g. </a:t>
            </a:r>
            <a:r>
              <a:rPr lang="en-US" dirty="0" err="1"/>
              <a:t>ARACNe</a:t>
            </a:r>
            <a:endParaRPr lang="en-US" dirty="0"/>
          </a:p>
          <a:p>
            <a:r>
              <a:rPr lang="en-US" dirty="0"/>
              <a:t>Logic Graphs and probabilistic graph models (PGMs)</a:t>
            </a:r>
          </a:p>
          <a:p>
            <a:pPr lvl="1"/>
            <a:r>
              <a:rPr lang="en-US" dirty="0"/>
              <a:t>Capture the logic of a pathway without needing rate/binding constants.</a:t>
            </a:r>
          </a:p>
          <a:p>
            <a:r>
              <a:rPr lang="en-US" dirty="0"/>
              <a:t>Generative AI Models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5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</a:pPr>
            <a:r>
              <a:rPr lang="en-US" b="1" dirty="0"/>
              <a:t>Module 4: Integrative Assignment</a:t>
            </a:r>
            <a:endParaRPr dirty="0"/>
          </a:p>
        </p:txBody>
      </p:sp>
      <p:pic>
        <p:nvPicPr>
          <p:cNvPr id="85" name="Google Shape;85;p3" title="Copy of PNA-i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6649" y="485438"/>
            <a:ext cx="2547549" cy="256130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Constance Li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Pathway and Network Analysis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May 13, 2026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D79430-1CEF-715A-1610-DC1A32605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3"/>
          <a:stretch>
            <a:fillRect/>
          </a:stretch>
        </p:blipFill>
        <p:spPr>
          <a:xfrm>
            <a:off x="9079243" y="3657600"/>
            <a:ext cx="2292618" cy="1047454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13683A-5F05-61C7-38AF-93B20065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21" y="4614648"/>
            <a:ext cx="3269876" cy="6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873C-31F3-E11A-2D64-F048D510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Network Inference (PARADIGM)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A909E-C526-E458-07CF-B1B0D240D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16" y="5524448"/>
            <a:ext cx="12001168" cy="324803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2000" dirty="0">
                <a:latin typeface="Helvetica" pitchFamily="2" charset="0"/>
              </a:rPr>
              <a:t>Pathway Database (</a:t>
            </a:r>
            <a:r>
              <a:rPr lang="en-US" sz="2000" dirty="0" err="1">
                <a:latin typeface="Helvetica" pitchFamily="2" charset="0"/>
              </a:rPr>
              <a:t>Reactome</a:t>
            </a:r>
            <a:r>
              <a:rPr lang="en-US" sz="2000" dirty="0">
                <a:latin typeface="Helvetica" pitchFamily="2" charset="0"/>
              </a:rPr>
              <a:t>/NCI-PID/KEGG) </a:t>
            </a:r>
            <a:r>
              <a:rPr lang="en-US" sz="2000" dirty="0">
                <a:latin typeface="Helvetica" pitchFamily="2" charset="0"/>
                <a:sym typeface="Wingdings" pitchFamily="2" charset="2"/>
              </a:rPr>
              <a:t> </a:t>
            </a:r>
            <a:r>
              <a:rPr lang="en-US" sz="2000" dirty="0">
                <a:latin typeface="Helvetica" pitchFamily="2" charset="0"/>
              </a:rPr>
              <a:t>Convert to Graph </a:t>
            </a:r>
            <a:r>
              <a:rPr lang="en-US" sz="2000" dirty="0">
                <a:latin typeface="Helvetica" pitchFamily="2" charset="0"/>
                <a:sym typeface="Wingdings" pitchFamily="2" charset="2"/>
              </a:rPr>
              <a:t> </a:t>
            </a:r>
            <a:r>
              <a:rPr lang="en-US" sz="2000" dirty="0">
                <a:latin typeface="Helvetica" pitchFamily="2" charset="0"/>
              </a:rPr>
              <a:t>Overlay Patient Data (CNA + Expression) </a:t>
            </a:r>
            <a:r>
              <a:rPr lang="en-US" sz="2000" dirty="0">
                <a:latin typeface="Helvetica" pitchFamily="2" charset="0"/>
                <a:sym typeface="Wingdings" pitchFamily="2" charset="2"/>
              </a:rPr>
              <a:t></a:t>
            </a:r>
            <a:r>
              <a:rPr lang="en-US" sz="2000" dirty="0">
                <a:latin typeface="Helvetica" pitchFamily="2" charset="0"/>
              </a:rPr>
              <a:t>  Belief Propagation (inference) </a:t>
            </a:r>
            <a:r>
              <a:rPr lang="en-US" sz="2000" dirty="0">
                <a:latin typeface="Helvetica" pitchFamily="2" charset="0"/>
                <a:sym typeface="Wingdings" pitchFamily="2" charset="2"/>
              </a:rPr>
              <a:t> </a:t>
            </a:r>
            <a:r>
              <a:rPr lang="en-US" sz="2000" dirty="0">
                <a:latin typeface="Helvetica" pitchFamily="2" charset="0"/>
              </a:rPr>
              <a:t>Inferred Pathway Levels per node per patient</a:t>
            </a:r>
          </a:p>
        </p:txBody>
      </p:sp>
      <p:pic>
        <p:nvPicPr>
          <p:cNvPr id="4" name="Google Shape;319;p32">
            <a:extLst>
              <a:ext uri="{FF2B5EF4-FFF2-40B4-BE49-F238E27FC236}">
                <a16:creationId xmlns:a16="http://schemas.microsoft.com/office/drawing/2014/main" id="{F580ED0E-2FCF-46A4-BF75-553459AD41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946" t="5952" r="6186" b="8025"/>
          <a:stretch/>
        </p:blipFill>
        <p:spPr>
          <a:xfrm>
            <a:off x="1731750" y="1509024"/>
            <a:ext cx="4240349" cy="3532173"/>
          </a:xfrm>
          <a:prstGeom prst="rect">
            <a:avLst/>
          </a:prstGeom>
          <a:noFill/>
          <a:ln w="38100" cap="flat" cmpd="sng">
            <a:solidFill>
              <a:srgbClr val="65BC4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320;p32">
            <a:extLst>
              <a:ext uri="{FF2B5EF4-FFF2-40B4-BE49-F238E27FC236}">
                <a16:creationId xmlns:a16="http://schemas.microsoft.com/office/drawing/2014/main" id="{F412BBCB-4F94-37ED-CE85-B4FB355919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5378" r="26799"/>
          <a:stretch/>
        </p:blipFill>
        <p:spPr>
          <a:xfrm>
            <a:off x="6901100" y="1539106"/>
            <a:ext cx="3385749" cy="3532174"/>
          </a:xfrm>
          <a:prstGeom prst="rect">
            <a:avLst/>
          </a:prstGeom>
          <a:noFill/>
          <a:ln w="38100" cap="flat" cmpd="sng">
            <a:solidFill>
              <a:srgbClr val="65BC4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Google Shape;321;p32">
            <a:extLst>
              <a:ext uri="{FF2B5EF4-FFF2-40B4-BE49-F238E27FC236}">
                <a16:creationId xmlns:a16="http://schemas.microsoft.com/office/drawing/2014/main" id="{D2FDC375-7A83-3DFB-1CED-A2D80AD621D3}"/>
              </a:ext>
            </a:extLst>
          </p:cNvPr>
          <p:cNvSpPr txBox="1"/>
          <p:nvPr/>
        </p:nvSpPr>
        <p:spPr>
          <a:xfrm>
            <a:off x="2875075" y="5102424"/>
            <a:ext cx="299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 View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22;p32">
            <a:extLst>
              <a:ext uri="{FF2B5EF4-FFF2-40B4-BE49-F238E27FC236}">
                <a16:creationId xmlns:a16="http://schemas.microsoft.com/office/drawing/2014/main" id="{1EA50F5D-1C04-3503-5AB0-F539813A957D}"/>
              </a:ext>
            </a:extLst>
          </p:cNvPr>
          <p:cNvSpPr txBox="1"/>
          <p:nvPr/>
        </p:nvSpPr>
        <p:spPr>
          <a:xfrm>
            <a:off x="7167099" y="5132506"/>
            <a:ext cx="299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Graph View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25;p32">
            <a:extLst>
              <a:ext uri="{FF2B5EF4-FFF2-40B4-BE49-F238E27FC236}">
                <a16:creationId xmlns:a16="http://schemas.microsoft.com/office/drawing/2014/main" id="{410E6FB9-9BBF-D1D0-405B-B43F7E2E7A09}"/>
              </a:ext>
            </a:extLst>
          </p:cNvPr>
          <p:cNvSpPr/>
          <p:nvPr/>
        </p:nvSpPr>
        <p:spPr>
          <a:xfrm>
            <a:off x="6031749" y="3072760"/>
            <a:ext cx="809700" cy="4047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1C99-69C7-CDE7-5804-2797C1CD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AI Network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3EC0F-E700-E980-2C32-44D0F0C2B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Language Models (GPT-3) are trained to predict masked text: 	</a:t>
            </a:r>
          </a:p>
          <a:p>
            <a:pPr marL="571500" lvl="1" indent="0">
              <a:buNone/>
            </a:pP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	The quick brown </a:t>
            </a:r>
            <a:r>
              <a:rPr lang="en-US" dirty="0">
                <a:highlight>
                  <a:schemeClr val="dk1"/>
                </a:highlight>
                <a:latin typeface="Courier New"/>
                <a:ea typeface="Courier New"/>
                <a:cs typeface="Courier New"/>
                <a:sym typeface="Courier New"/>
              </a:rPr>
              <a:t>fox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 jumped over the lazy dog.</a:t>
            </a:r>
          </a:p>
          <a:p>
            <a:endParaRPr lang="en-US" dirty="0"/>
          </a:p>
          <a:p>
            <a:r>
              <a:rPr lang="en-US" dirty="0"/>
              <a:t>Generative pathway models are trained to predict gene network perturbations: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Google Shape;353;p33">
            <a:extLst>
              <a:ext uri="{FF2B5EF4-FFF2-40B4-BE49-F238E27FC236}">
                <a16:creationId xmlns:a16="http://schemas.microsoft.com/office/drawing/2014/main" id="{4BDCDA1F-CB92-2C13-F41D-8719595E8267}"/>
              </a:ext>
            </a:extLst>
          </p:cNvPr>
          <p:cNvSpPr txBox="1"/>
          <p:nvPr/>
        </p:nvSpPr>
        <p:spPr>
          <a:xfrm>
            <a:off x="4874675" y="2823896"/>
            <a:ext cx="465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3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333;p33">
            <a:extLst>
              <a:ext uri="{FF2B5EF4-FFF2-40B4-BE49-F238E27FC236}">
                <a16:creationId xmlns:a16="http://schemas.microsoft.com/office/drawing/2014/main" id="{BF8AF0AF-A051-B89B-3AF9-BF72B43C58DB}"/>
              </a:ext>
            </a:extLst>
          </p:cNvPr>
          <p:cNvGrpSpPr/>
          <p:nvPr/>
        </p:nvGrpSpPr>
        <p:grpSpPr>
          <a:xfrm>
            <a:off x="1887282" y="5026980"/>
            <a:ext cx="8596817" cy="930615"/>
            <a:chOff x="368583" y="4870096"/>
            <a:chExt cx="8596817" cy="930615"/>
          </a:xfrm>
        </p:grpSpPr>
        <p:sp>
          <p:nvSpPr>
            <p:cNvPr id="7" name="Google Shape;335;p33">
              <a:extLst>
                <a:ext uri="{FF2B5EF4-FFF2-40B4-BE49-F238E27FC236}">
                  <a16:creationId xmlns:a16="http://schemas.microsoft.com/office/drawing/2014/main" id="{C00A1BCB-3D6D-3FBF-7A57-BC571DCD4644}"/>
                </a:ext>
              </a:extLst>
            </p:cNvPr>
            <p:cNvSpPr/>
            <p:nvPr/>
          </p:nvSpPr>
          <p:spPr>
            <a:xfrm>
              <a:off x="417935" y="4924475"/>
              <a:ext cx="803700" cy="803700"/>
            </a:xfrm>
            <a:prstGeom prst="ellipse">
              <a:avLst/>
            </a:prstGeom>
            <a:solidFill>
              <a:srgbClr val="FFC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FOXM1</a:t>
              </a:r>
              <a:endPara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36;p33">
              <a:extLst>
                <a:ext uri="{FF2B5EF4-FFF2-40B4-BE49-F238E27FC236}">
                  <a16:creationId xmlns:a16="http://schemas.microsoft.com/office/drawing/2014/main" id="{E26F4168-ACBA-7F3A-D418-19B9CC7869B1}"/>
                </a:ext>
              </a:extLst>
            </p:cNvPr>
            <p:cNvSpPr/>
            <p:nvPr/>
          </p:nvSpPr>
          <p:spPr>
            <a:xfrm>
              <a:off x="1642450" y="4924475"/>
              <a:ext cx="833700" cy="83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AIMP2</a:t>
              </a:r>
              <a:endPara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37;p33">
              <a:extLst>
                <a:ext uri="{FF2B5EF4-FFF2-40B4-BE49-F238E27FC236}">
                  <a16:creationId xmlns:a16="http://schemas.microsoft.com/office/drawing/2014/main" id="{73446DA8-8C20-A6D8-BEBD-68FC0626BEF4}"/>
                </a:ext>
              </a:extLst>
            </p:cNvPr>
            <p:cNvSpPr/>
            <p:nvPr/>
          </p:nvSpPr>
          <p:spPr>
            <a:xfrm>
              <a:off x="2878850" y="4924475"/>
              <a:ext cx="833700" cy="83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AP1G1</a:t>
              </a:r>
              <a:endPara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38;p33">
              <a:extLst>
                <a:ext uri="{FF2B5EF4-FFF2-40B4-BE49-F238E27FC236}">
                  <a16:creationId xmlns:a16="http://schemas.microsoft.com/office/drawing/2014/main" id="{115D956D-D7D0-826D-2ACF-D368BD3B3B83}"/>
                </a:ext>
              </a:extLst>
            </p:cNvPr>
            <p:cNvSpPr/>
            <p:nvPr/>
          </p:nvSpPr>
          <p:spPr>
            <a:xfrm>
              <a:off x="4115250" y="4924475"/>
              <a:ext cx="833700" cy="83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ARL4A</a:t>
              </a:r>
              <a:endPara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39;p33">
              <a:extLst>
                <a:ext uri="{FF2B5EF4-FFF2-40B4-BE49-F238E27FC236}">
                  <a16:creationId xmlns:a16="http://schemas.microsoft.com/office/drawing/2014/main" id="{402B0087-8B50-5FFA-C65C-96A2694590F7}"/>
                </a:ext>
              </a:extLst>
            </p:cNvPr>
            <p:cNvSpPr/>
            <p:nvPr/>
          </p:nvSpPr>
          <p:spPr>
            <a:xfrm>
              <a:off x="5351651" y="4924475"/>
              <a:ext cx="833700" cy="83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AURKA</a:t>
              </a:r>
              <a:endPara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40;p33">
              <a:extLst>
                <a:ext uri="{FF2B5EF4-FFF2-40B4-BE49-F238E27FC236}">
                  <a16:creationId xmlns:a16="http://schemas.microsoft.com/office/drawing/2014/main" id="{B86EE2ED-2FEE-324B-968F-59C083FED890}"/>
                </a:ext>
              </a:extLst>
            </p:cNvPr>
            <p:cNvSpPr/>
            <p:nvPr/>
          </p:nvSpPr>
          <p:spPr>
            <a:xfrm>
              <a:off x="6588051" y="4924475"/>
              <a:ext cx="833700" cy="83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CIT</a:t>
              </a:r>
              <a:endParaRPr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41;p33">
              <a:extLst>
                <a:ext uri="{FF2B5EF4-FFF2-40B4-BE49-F238E27FC236}">
                  <a16:creationId xmlns:a16="http://schemas.microsoft.com/office/drawing/2014/main" id="{2797C06F-385A-77E6-0A30-1C15A3A81E2C}"/>
                </a:ext>
              </a:extLst>
            </p:cNvPr>
            <p:cNvSpPr/>
            <p:nvPr/>
          </p:nvSpPr>
          <p:spPr>
            <a:xfrm>
              <a:off x="7824451" y="4924475"/>
              <a:ext cx="833700" cy="8337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ZNF785</a:t>
              </a:r>
              <a:endParaRPr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42;p33">
              <a:extLst>
                <a:ext uri="{FF2B5EF4-FFF2-40B4-BE49-F238E27FC236}">
                  <a16:creationId xmlns:a16="http://schemas.microsoft.com/office/drawing/2014/main" id="{119DCC62-9BD4-ABA5-CA92-91873E111BC4}"/>
                </a:ext>
              </a:extLst>
            </p:cNvPr>
            <p:cNvSpPr txBox="1"/>
            <p:nvPr/>
          </p:nvSpPr>
          <p:spPr>
            <a:xfrm>
              <a:off x="7391075" y="5277511"/>
              <a:ext cx="598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" name="Google Shape;343;p33">
              <a:extLst>
                <a:ext uri="{FF2B5EF4-FFF2-40B4-BE49-F238E27FC236}">
                  <a16:creationId xmlns:a16="http://schemas.microsoft.com/office/drawing/2014/main" id="{B27556AC-AFF3-2A8E-A52A-E18DF8C0E0CF}"/>
                </a:ext>
              </a:extLst>
            </p:cNvPr>
            <p:cNvCxnSpPr/>
            <p:nvPr/>
          </p:nvCxnSpPr>
          <p:spPr>
            <a:xfrm>
              <a:off x="368583" y="4870096"/>
              <a:ext cx="930600" cy="930600"/>
            </a:xfrm>
            <a:prstGeom prst="straightConnector1">
              <a:avLst/>
            </a:prstGeom>
            <a:noFill/>
            <a:ln w="38100" cap="flat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344;p33">
              <a:extLst>
                <a:ext uri="{FF2B5EF4-FFF2-40B4-BE49-F238E27FC236}">
                  <a16:creationId xmlns:a16="http://schemas.microsoft.com/office/drawing/2014/main" id="{6A652BBE-22AF-FA34-7BA2-8CA8B53BEEFB}"/>
                </a:ext>
              </a:extLst>
            </p:cNvPr>
            <p:cNvCxnSpPr/>
            <p:nvPr/>
          </p:nvCxnSpPr>
          <p:spPr>
            <a:xfrm flipH="1">
              <a:off x="368583" y="4870096"/>
              <a:ext cx="930600" cy="930600"/>
            </a:xfrm>
            <a:prstGeom prst="straightConnector1">
              <a:avLst/>
            </a:prstGeom>
            <a:noFill/>
            <a:ln w="38100" cap="flat" cmpd="sng">
              <a:solidFill>
                <a:srgbClr val="CA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" name="Google Shape;345;p33">
              <a:extLst>
                <a:ext uri="{FF2B5EF4-FFF2-40B4-BE49-F238E27FC236}">
                  <a16:creationId xmlns:a16="http://schemas.microsoft.com/office/drawing/2014/main" id="{984F3B2A-2AB6-24C1-417E-8C3C92E5CC0E}"/>
                </a:ext>
              </a:extLst>
            </p:cNvPr>
            <p:cNvSpPr/>
            <p:nvPr/>
          </p:nvSpPr>
          <p:spPr>
            <a:xfrm>
              <a:off x="2533400" y="5102375"/>
              <a:ext cx="259800" cy="374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6;p33">
              <a:extLst>
                <a:ext uri="{FF2B5EF4-FFF2-40B4-BE49-F238E27FC236}">
                  <a16:creationId xmlns:a16="http://schemas.microsoft.com/office/drawing/2014/main" id="{2D93ABF0-FDBC-2506-7898-4093B802C2BF}"/>
                </a:ext>
              </a:extLst>
            </p:cNvPr>
            <p:cNvSpPr/>
            <p:nvPr/>
          </p:nvSpPr>
          <p:spPr>
            <a:xfrm>
              <a:off x="6224904" y="5102375"/>
              <a:ext cx="259800" cy="374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47;p33">
              <a:extLst>
                <a:ext uri="{FF2B5EF4-FFF2-40B4-BE49-F238E27FC236}">
                  <a16:creationId xmlns:a16="http://schemas.microsoft.com/office/drawing/2014/main" id="{F1A12389-F273-C15B-7EE2-42DE24AA76FB}"/>
                </a:ext>
              </a:extLst>
            </p:cNvPr>
            <p:cNvSpPr/>
            <p:nvPr/>
          </p:nvSpPr>
          <p:spPr>
            <a:xfrm>
              <a:off x="8705600" y="5102375"/>
              <a:ext cx="259800" cy="374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8;p33">
              <a:extLst>
                <a:ext uri="{FF2B5EF4-FFF2-40B4-BE49-F238E27FC236}">
                  <a16:creationId xmlns:a16="http://schemas.microsoft.com/office/drawing/2014/main" id="{810B568C-73A0-7CF2-C965-EC60DEA5D648}"/>
                </a:ext>
              </a:extLst>
            </p:cNvPr>
            <p:cNvSpPr/>
            <p:nvPr/>
          </p:nvSpPr>
          <p:spPr>
            <a:xfrm rot="10800000" flipH="1">
              <a:off x="3749243" y="5138629"/>
              <a:ext cx="259800" cy="374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CA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49;p33">
              <a:extLst>
                <a:ext uri="{FF2B5EF4-FFF2-40B4-BE49-F238E27FC236}">
                  <a16:creationId xmlns:a16="http://schemas.microsoft.com/office/drawing/2014/main" id="{2B03361D-437D-5F77-BF04-37280EA5B9BC}"/>
                </a:ext>
              </a:extLst>
            </p:cNvPr>
            <p:cNvSpPr/>
            <p:nvPr/>
          </p:nvSpPr>
          <p:spPr>
            <a:xfrm>
              <a:off x="7433835" y="5229290"/>
              <a:ext cx="259800" cy="1692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50;p33">
              <a:extLst>
                <a:ext uri="{FF2B5EF4-FFF2-40B4-BE49-F238E27FC236}">
                  <a16:creationId xmlns:a16="http://schemas.microsoft.com/office/drawing/2014/main" id="{883E3607-0EE4-66C6-31B6-0F569466DB20}"/>
                </a:ext>
              </a:extLst>
            </p:cNvPr>
            <p:cNvSpPr/>
            <p:nvPr/>
          </p:nvSpPr>
          <p:spPr>
            <a:xfrm rot="10800000" flipH="1">
              <a:off x="1234643" y="5144671"/>
              <a:ext cx="259800" cy="374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CA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51;p33">
              <a:extLst>
                <a:ext uri="{FF2B5EF4-FFF2-40B4-BE49-F238E27FC236}">
                  <a16:creationId xmlns:a16="http://schemas.microsoft.com/office/drawing/2014/main" id="{B8D24D4D-5BD9-59DF-2012-194325572E22}"/>
                </a:ext>
              </a:extLst>
            </p:cNvPr>
            <p:cNvSpPr/>
            <p:nvPr/>
          </p:nvSpPr>
          <p:spPr>
            <a:xfrm>
              <a:off x="4990250" y="5102375"/>
              <a:ext cx="320100" cy="5232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52;p33">
              <a:extLst>
                <a:ext uri="{FF2B5EF4-FFF2-40B4-BE49-F238E27FC236}">
                  <a16:creationId xmlns:a16="http://schemas.microsoft.com/office/drawing/2014/main" id="{710EEEB8-6DF6-7A4B-BD70-CDBE0F19E8F9}"/>
                </a:ext>
              </a:extLst>
            </p:cNvPr>
            <p:cNvSpPr txBox="1"/>
            <p:nvPr/>
          </p:nvSpPr>
          <p:spPr>
            <a:xfrm>
              <a:off x="4989700" y="5108414"/>
              <a:ext cx="465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23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5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DD3D0-D7E8-E0D0-8573-2E13AF4D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a tool?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AA94-9E83-4C81-9B47-6EF309571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37" y="1825625"/>
            <a:ext cx="10906125" cy="4351338"/>
          </a:xfrm>
        </p:spPr>
        <p:txBody>
          <a:bodyPr/>
          <a:lstStyle/>
          <a:p>
            <a:r>
              <a:rPr lang="en-US" dirty="0"/>
              <a:t>What is your biological question?</a:t>
            </a:r>
          </a:p>
          <a:p>
            <a:r>
              <a:rPr lang="en-US" dirty="0"/>
              <a:t>Will the tool work for your model? </a:t>
            </a:r>
          </a:p>
          <a:p>
            <a:r>
              <a:rPr lang="en-US" dirty="0"/>
              <a:t>Does the tool include reasonable gene sets (pathway databases)? </a:t>
            </a:r>
          </a:p>
          <a:p>
            <a:r>
              <a:rPr lang="en-US" dirty="0"/>
              <a:t>Are the pathway databases up to date?</a:t>
            </a:r>
          </a:p>
          <a:p>
            <a:r>
              <a:rPr lang="en-US" dirty="0"/>
              <a:t>Is the statistical output sufficient?</a:t>
            </a:r>
          </a:p>
          <a:p>
            <a:r>
              <a:rPr lang="en-US" dirty="0"/>
              <a:t>Do you like the output style? Will it work for downstream analysis?</a:t>
            </a:r>
          </a:p>
          <a:p>
            <a:r>
              <a:rPr lang="en-US" dirty="0"/>
              <a:t>Can you connect it with network visualization tools like </a:t>
            </a:r>
            <a:r>
              <a:rPr lang="en-US" dirty="0" err="1"/>
              <a:t>Cytoscape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5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0FA6-2EB5-5861-3B20-D8846598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tips for good PNA and beyond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4D985BF7-F37C-AB5B-BD94-1A06A3413C2E}"/>
              </a:ext>
            </a:extLst>
          </p:cNvPr>
          <p:cNvSpPr/>
          <p:nvPr/>
        </p:nvSpPr>
        <p:spPr>
          <a:xfrm>
            <a:off x="1900518" y="1812831"/>
            <a:ext cx="4114800" cy="1097280"/>
          </a:xfrm>
          <a:prstGeom prst="rect">
            <a:avLst/>
          </a:prstGeom>
          <a:solidFill>
            <a:srgbClr val="E8F4F8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160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FFC0B7B7-7439-0C6F-8879-EB25DBFADC70}"/>
              </a:ext>
            </a:extLst>
          </p:cNvPr>
          <p:cNvSpPr/>
          <p:nvPr/>
        </p:nvSpPr>
        <p:spPr>
          <a:xfrm>
            <a:off x="2037678" y="1949991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Name files clearly</a:t>
            </a:r>
            <a:endParaRPr lang="en-US" sz="16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C7426CDC-369F-1DF9-CA0B-2E577ED11ED0}"/>
              </a:ext>
            </a:extLst>
          </p:cNvPr>
          <p:cNvSpPr/>
          <p:nvPr/>
        </p:nvSpPr>
        <p:spPr>
          <a:xfrm>
            <a:off x="2037678" y="2315751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Include analysis type and data source</a:t>
            </a:r>
            <a:endParaRPr lang="en-US" sz="16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6ABBE9F0-2D9A-2C58-D802-25D957D303F8}"/>
              </a:ext>
            </a:extLst>
          </p:cNvPr>
          <p:cNvSpPr/>
          <p:nvPr/>
        </p:nvSpPr>
        <p:spPr>
          <a:xfrm>
            <a:off x="6243918" y="1812831"/>
            <a:ext cx="4114800" cy="1097280"/>
          </a:xfrm>
          <a:prstGeom prst="rect">
            <a:avLst/>
          </a:prstGeom>
          <a:solidFill>
            <a:srgbClr val="E8F4F8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160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BF66623D-3A9F-83C0-D192-A5023A35CE74}"/>
              </a:ext>
            </a:extLst>
          </p:cNvPr>
          <p:cNvSpPr/>
          <p:nvPr/>
        </p:nvSpPr>
        <p:spPr>
          <a:xfrm>
            <a:off x="6381078" y="1949991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Record parameters</a:t>
            </a:r>
            <a:endParaRPr lang="en-US" sz="16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B2764A1E-CA05-D97C-417E-E29F82505432}"/>
              </a:ext>
            </a:extLst>
          </p:cNvPr>
          <p:cNvSpPr/>
          <p:nvPr/>
        </p:nvSpPr>
        <p:spPr>
          <a:xfrm>
            <a:off x="6381078" y="2315751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 FDR, gene set sizes, databases</a:t>
            </a:r>
            <a:endParaRPr lang="en-US" sz="1600" dirty="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7044166E-A498-4677-B7E7-D10C02C19A2D}"/>
              </a:ext>
            </a:extLst>
          </p:cNvPr>
          <p:cNvSpPr/>
          <p:nvPr/>
        </p:nvSpPr>
        <p:spPr>
          <a:xfrm>
            <a:off x="1900518" y="3092991"/>
            <a:ext cx="4114800" cy="1097280"/>
          </a:xfrm>
          <a:prstGeom prst="rect">
            <a:avLst/>
          </a:prstGeom>
          <a:solidFill>
            <a:srgbClr val="E8F4F8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160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629E28A8-21F9-26C9-9F66-01D436EC530B}"/>
              </a:ext>
            </a:extLst>
          </p:cNvPr>
          <p:cNvSpPr/>
          <p:nvPr/>
        </p:nvSpPr>
        <p:spPr>
          <a:xfrm>
            <a:off x="2037678" y="3230151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Start stringent</a:t>
            </a:r>
            <a:endParaRPr lang="en-US" sz="1600" dirty="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00B75BE1-9E4A-1A47-C0A4-74C8A5C6FE36}"/>
              </a:ext>
            </a:extLst>
          </p:cNvPr>
          <p:cNvSpPr/>
          <p:nvPr/>
        </p:nvSpPr>
        <p:spPr>
          <a:xfrm>
            <a:off x="2037678" y="3595911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Begin at FDR 0.01, relax if needed</a:t>
            </a:r>
            <a:endParaRPr lang="en-US" sz="160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FDD457CF-E117-2F1F-309F-BC83EF9949E1}"/>
              </a:ext>
            </a:extLst>
          </p:cNvPr>
          <p:cNvSpPr/>
          <p:nvPr/>
        </p:nvSpPr>
        <p:spPr>
          <a:xfrm>
            <a:off x="6243918" y="3092991"/>
            <a:ext cx="4114800" cy="1097280"/>
          </a:xfrm>
          <a:prstGeom prst="rect">
            <a:avLst/>
          </a:prstGeom>
          <a:solidFill>
            <a:srgbClr val="E8F4F8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1600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65882C83-995B-BBA9-5134-89248BC075F6}"/>
              </a:ext>
            </a:extLst>
          </p:cNvPr>
          <p:cNvSpPr/>
          <p:nvPr/>
        </p:nvSpPr>
        <p:spPr>
          <a:xfrm>
            <a:off x="6381078" y="3230151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Look for convergence</a:t>
            </a:r>
            <a:endParaRPr lang="en-US" sz="1600" dirty="0"/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3C8E1E2B-01F5-DD8B-ADE1-C5B2898B5444}"/>
              </a:ext>
            </a:extLst>
          </p:cNvPr>
          <p:cNvSpPr/>
          <p:nvPr/>
        </p:nvSpPr>
        <p:spPr>
          <a:xfrm>
            <a:off x="6381078" y="3595911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pathways across methods = confidence</a:t>
            </a:r>
            <a:endParaRPr lang="en-US" sz="1600" dirty="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2DA5E7AD-541F-B0D4-FE92-607075BEF953}"/>
              </a:ext>
            </a:extLst>
          </p:cNvPr>
          <p:cNvSpPr/>
          <p:nvPr/>
        </p:nvSpPr>
        <p:spPr>
          <a:xfrm>
            <a:off x="1900518" y="4373151"/>
            <a:ext cx="4114800" cy="1097280"/>
          </a:xfrm>
          <a:prstGeom prst="rect">
            <a:avLst/>
          </a:prstGeom>
          <a:solidFill>
            <a:srgbClr val="E8F4F8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1600"/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D824A835-0DFD-0A9E-7A37-D5A784D095B4}"/>
              </a:ext>
            </a:extLst>
          </p:cNvPr>
          <p:cNvSpPr/>
          <p:nvPr/>
        </p:nvSpPr>
        <p:spPr>
          <a:xfrm>
            <a:off x="2037678" y="4510311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Think biologically</a:t>
            </a:r>
            <a:endParaRPr lang="en-US" sz="1600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78622054-B5A8-F775-C13D-CD170F58261B}"/>
              </a:ext>
            </a:extLst>
          </p:cNvPr>
          <p:cNvSpPr/>
          <p:nvPr/>
        </p:nvSpPr>
        <p:spPr>
          <a:xfrm>
            <a:off x="2037678" y="4876071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results fit disease mechanism?</a:t>
            </a:r>
            <a:endParaRPr lang="en-US" sz="1600" dirty="0"/>
          </a:p>
        </p:txBody>
      </p:sp>
      <p:sp>
        <p:nvSpPr>
          <p:cNvPr id="20" name="Shape 16">
            <a:extLst>
              <a:ext uri="{FF2B5EF4-FFF2-40B4-BE49-F238E27FC236}">
                <a16:creationId xmlns:a16="http://schemas.microsoft.com/office/drawing/2014/main" id="{6C0F13EF-8BD0-A735-91BD-6B69112547D3}"/>
              </a:ext>
            </a:extLst>
          </p:cNvPr>
          <p:cNvSpPr/>
          <p:nvPr/>
        </p:nvSpPr>
        <p:spPr>
          <a:xfrm>
            <a:off x="6243918" y="4373151"/>
            <a:ext cx="4114800" cy="1097280"/>
          </a:xfrm>
          <a:prstGeom prst="rect">
            <a:avLst/>
          </a:prstGeom>
          <a:solidFill>
            <a:srgbClr val="E8F4F8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1600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A7CA8DDE-4618-1131-8C23-00D423EC4670}"/>
              </a:ext>
            </a:extLst>
          </p:cNvPr>
          <p:cNvSpPr/>
          <p:nvPr/>
        </p:nvSpPr>
        <p:spPr>
          <a:xfrm>
            <a:off x="6381078" y="4510311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Identify hubs</a:t>
            </a:r>
            <a:endParaRPr lang="en-US" sz="1600" dirty="0"/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76C77EFE-2740-DEAD-2B03-672FC79AA9EE}"/>
              </a:ext>
            </a:extLst>
          </p:cNvPr>
          <p:cNvSpPr/>
          <p:nvPr/>
        </p:nvSpPr>
        <p:spPr>
          <a:xfrm>
            <a:off x="6381078" y="4876071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2D37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Genes connecting data types may be drivers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1226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1D79-037A-3FF8-3405-C39605C6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3BBDD-DF49-B06B-18FD-8A521FCC2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Pathway/network analysis is an active and changing field </a:t>
            </a:r>
          </a:p>
          <a:p>
            <a:r>
              <a:rPr lang="en-US" dirty="0"/>
              <a:t>There are three major goals for pathway analysis </a:t>
            </a:r>
          </a:p>
          <a:p>
            <a:pPr lvl="1"/>
            <a:r>
              <a:rPr lang="en-US" dirty="0"/>
              <a:t>Enrichment of fixed gene sets (Module 2)</a:t>
            </a:r>
          </a:p>
          <a:p>
            <a:pPr lvl="1"/>
            <a:r>
              <a:rPr lang="en-US" dirty="0"/>
              <a:t>De novo sub-network construction and clustering (Module 4 lab)</a:t>
            </a:r>
          </a:p>
          <a:p>
            <a:pPr lvl="1"/>
            <a:r>
              <a:rPr lang="en-US" dirty="0"/>
              <a:t>Pathway-based modeling (Module 4 lab Extra content)</a:t>
            </a:r>
          </a:p>
          <a:p>
            <a:r>
              <a:rPr lang="en-US" dirty="0"/>
              <a:t>The appropriate method depends on your goal and data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6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2FC18-A50B-D08D-24E8-8D77ED64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7C6BD-0B06-C731-C551-F4F622926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19" y="1936943"/>
            <a:ext cx="3880236" cy="4351338"/>
          </a:xfrm>
        </p:spPr>
        <p:txBody>
          <a:bodyPr>
            <a:normAutofit/>
          </a:bodyPr>
          <a:lstStyle/>
          <a:p>
            <a:pPr marL="458787" lvl="0" indent="-457200">
              <a:lnSpc>
                <a:spcPct val="83000"/>
              </a:lnSpc>
              <a:spcBef>
                <a:spcPts val="0"/>
              </a:spcBef>
              <a:buSzPts val="2800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BioGRID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858837" lvl="1" indent="-457200">
              <a:lnSpc>
                <a:spcPct val="83000"/>
              </a:lnSpc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http://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www.thebiogrid.org</a:t>
            </a:r>
            <a:endParaRPr lang="en-US" sz="1800" dirty="0">
              <a:solidFill>
                <a:srgbClr val="CCCC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8787" lvl="0" indent="-457200">
              <a:lnSpc>
                <a:spcPct val="83000"/>
              </a:lnSpc>
              <a:spcBef>
                <a:spcPts val="560"/>
              </a:spcBef>
              <a:buClr>
                <a:srgbClr val="000000"/>
              </a:buClr>
              <a:buSzPts val="2800"/>
            </a:pP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IntAct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8837" lvl="1" indent="-457200">
              <a:lnSpc>
                <a:spcPct val="83000"/>
              </a:lnSpc>
              <a:spcBef>
                <a:spcPts val="480"/>
              </a:spcBef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http://www.ebi.ac.uk/intact/</a:t>
            </a:r>
            <a:endParaRPr lang="en-US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8787" lvl="0" indent="-457200">
              <a:lnSpc>
                <a:spcPct val="83000"/>
              </a:lnSpc>
              <a:spcBef>
                <a:spcPts val="560"/>
              </a:spcBef>
              <a:buSzPts val="2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KEGG </a:t>
            </a:r>
            <a:endParaRPr lang="en-US" sz="1800" dirty="0"/>
          </a:p>
          <a:p>
            <a:pPr marL="858837" lvl="1" indent="-457200">
              <a:lnSpc>
                <a:spcPct val="83000"/>
              </a:lnSpc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http://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www.genome.jp/kegg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458787" lvl="0" indent="-457200">
              <a:lnSpc>
                <a:spcPct val="83000"/>
              </a:lnSpc>
              <a:spcBef>
                <a:spcPts val="560"/>
              </a:spcBef>
              <a:buSzPts val="2800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Reactome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858837" lvl="1" indent="-457200">
              <a:lnSpc>
                <a:spcPct val="83000"/>
              </a:lnSpc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http://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www.reactome.org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endParaRPr lang="en-US" sz="18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77011C-D18B-AAC1-61D9-ADACC5C82BCE}"/>
              </a:ext>
            </a:extLst>
          </p:cNvPr>
          <p:cNvSpPr txBox="1">
            <a:spLocks/>
          </p:cNvSpPr>
          <p:nvPr/>
        </p:nvSpPr>
        <p:spPr>
          <a:xfrm>
            <a:off x="4114136" y="1936943"/>
            <a:ext cx="37974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>
              <a:spcBef>
                <a:spcPts val="0"/>
              </a:spcBef>
              <a:buSzPts val="2800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GeneMANIA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http://www.genemania.org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dirty="0"/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HotNet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http://compbio.cs.brown.edu/projects/hotnet/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HyperModules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http://apps.cytoscape.org/apps/hypermodules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Reactome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Cytoscape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FIViz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App</a:t>
            </a:r>
            <a:endParaRPr lang="en-US" sz="1800" dirty="0"/>
          </a:p>
          <a:p>
            <a:pPr marL="742950" lvl="1" indent="-285750"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http://apps.cytoscape.org/apps/reactomefis</a:t>
            </a:r>
            <a:endParaRPr lang="en-US" sz="18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489240-A8DD-1F23-5E22-98EC10EC71F7}"/>
              </a:ext>
            </a:extLst>
          </p:cNvPr>
          <p:cNvSpPr txBox="1">
            <a:spLocks/>
          </p:cNvSpPr>
          <p:nvPr/>
        </p:nvSpPr>
        <p:spPr>
          <a:xfrm>
            <a:off x="8034129" y="1936943"/>
            <a:ext cx="37967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>
              <a:spcBef>
                <a:spcPts val="0"/>
              </a:spcBef>
              <a:buSzPts val="2800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CellNetAnalyzer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http://www.ebi.ac.uk/research/saez-rodriguez/software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NetPhorest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NetworKIN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http://netphorest.info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http://networkin.info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ARACNe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480"/>
              </a:spcBef>
              <a:buSzPts val="2400"/>
              <a:buFont typeface="Arial"/>
              <a:buChar char="–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http://wiki.c2b2.columbia.edu/califanolab/index.php/Software/ARACNE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>
              <a:spcBef>
                <a:spcPts val="560"/>
              </a:spcBef>
              <a:buSzPts val="2800"/>
            </a:pPr>
            <a:r>
              <a:rPr lang="en-US" sz="1800" dirty="0"/>
              <a:t>Pathway Prediction Evaluation Paper</a:t>
            </a:r>
          </a:p>
          <a:p>
            <a:pPr marL="1143000" lvl="2" indent="-254000">
              <a:spcBef>
                <a:spcPts val="480"/>
              </a:spcBef>
              <a:buSzPts val="2400"/>
            </a:pPr>
            <a:r>
              <a:rPr lang="en-US" sz="1800" u="sng" dirty="0">
                <a:solidFill>
                  <a:schemeClr val="hlink"/>
                </a:solidFill>
                <a:hlinkClick r:id="rId15"/>
              </a:rPr>
              <a:t>https://www.ncbi.nlm.nih.gov/pmc/articles/PMC9216552/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850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838200" y="81648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dirty="0"/>
              <a:t>Let’s Take </a:t>
            </a:r>
            <a:r>
              <a:rPr lang="en-US"/>
              <a:t>a Break</a:t>
            </a:r>
            <a:endParaRPr dirty="0"/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4386262" y="2174858"/>
            <a:ext cx="34194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Workshop Sponsors</a:t>
            </a:r>
            <a:endParaRPr/>
          </a:p>
        </p:txBody>
      </p:sp>
      <p:pic>
        <p:nvPicPr>
          <p:cNvPr id="108" name="Google Shape;108;p6" title="cih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893" y="2760092"/>
            <a:ext cx="3146801" cy="74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 title="oic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0872" y="3817032"/>
            <a:ext cx="1426363" cy="10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6" title="genomecanad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4126" y="3861640"/>
            <a:ext cx="1957672" cy="94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" title="ontariogenomics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35919" y="3890603"/>
            <a:ext cx="2220861" cy="88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 title="University-of-Saskatchewan-logo-square-1 2.png"/>
          <p:cNvPicPr preferRelativeResize="0"/>
          <p:nvPr/>
        </p:nvPicPr>
        <p:blipFill rotWithShape="1">
          <a:blip r:embed="rId7">
            <a:alphaModFix/>
          </a:blip>
          <a:srcRect t="38388" b="30897"/>
          <a:stretch/>
        </p:blipFill>
        <p:spPr>
          <a:xfrm>
            <a:off x="5032984" y="5312804"/>
            <a:ext cx="2626737" cy="57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 title="1550786173350.png"/>
          <p:cNvPicPr preferRelativeResize="0"/>
          <p:nvPr/>
        </p:nvPicPr>
        <p:blipFill rotWithShape="1">
          <a:blip r:embed="rId8">
            <a:alphaModFix/>
          </a:blip>
          <a:srcRect t="22735" r="4580" b="24179"/>
          <a:stretch/>
        </p:blipFill>
        <p:spPr>
          <a:xfrm>
            <a:off x="2683450" y="5228018"/>
            <a:ext cx="2019029" cy="74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59564" y="5228018"/>
            <a:ext cx="1548988" cy="74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sz="2600" dirty="0"/>
              <a:t>Describe similarities and differences between </a:t>
            </a:r>
            <a:r>
              <a:rPr lang="en-CA" sz="2600" dirty="0">
                <a:solidFill>
                  <a:schemeClr val="accent5">
                    <a:lumMod val="75000"/>
                  </a:schemeClr>
                </a:solidFill>
              </a:rPr>
              <a:t>pathways</a:t>
            </a:r>
            <a:r>
              <a:rPr lang="en-CA" sz="2600" dirty="0"/>
              <a:t> and </a:t>
            </a:r>
            <a:r>
              <a:rPr lang="en-CA" sz="2600" dirty="0">
                <a:solidFill>
                  <a:schemeClr val="accent5">
                    <a:lumMod val="75000"/>
                  </a:schemeClr>
                </a:solidFill>
              </a:rPr>
              <a:t>networks</a:t>
            </a: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sz="2600" dirty="0"/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sz="2600" dirty="0">
                <a:solidFill>
                  <a:schemeClr val="tx1"/>
                </a:solidFill>
              </a:rPr>
              <a:t>Distinguish between </a:t>
            </a:r>
            <a:r>
              <a:rPr lang="en-CA" sz="2600" dirty="0">
                <a:solidFill>
                  <a:schemeClr val="accent5">
                    <a:lumMod val="75000"/>
                  </a:schemeClr>
                </a:solidFill>
              </a:rPr>
              <a:t>types of pathway/network analysis </a:t>
            </a:r>
            <a:r>
              <a:rPr lang="en-CA" sz="2600" dirty="0">
                <a:solidFill>
                  <a:schemeClr val="tx1"/>
                </a:solidFill>
              </a:rPr>
              <a:t>and their goals </a:t>
            </a:r>
            <a:endParaRPr lang="en-CA" sz="2600" dirty="0">
              <a:solidFill>
                <a:schemeClr val="accent5">
                  <a:lumMod val="75000"/>
                </a:schemeClr>
              </a:solidFill>
            </a:endParaRP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sz="2600" dirty="0">
              <a:solidFill>
                <a:schemeClr val="accent5">
                  <a:lumMod val="75000"/>
                </a:schemeClr>
              </a:solidFill>
            </a:endParaRP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sz="2600" dirty="0">
                <a:solidFill>
                  <a:schemeClr val="tx1"/>
                </a:solidFill>
              </a:rPr>
              <a:t>Identify and apply an appropriate method for </a:t>
            </a:r>
            <a:r>
              <a:rPr lang="en-CA" sz="2600" dirty="0">
                <a:solidFill>
                  <a:schemeClr val="accent5">
                    <a:lumMod val="75000"/>
                  </a:schemeClr>
                </a:solidFill>
              </a:rPr>
              <a:t>mutations-based</a:t>
            </a:r>
            <a:r>
              <a:rPr lang="en-CA" sz="2600" dirty="0">
                <a:solidFill>
                  <a:schemeClr val="tx1"/>
                </a:solidFill>
              </a:rPr>
              <a:t> pathway analysis </a:t>
            </a: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sz="2600" dirty="0"/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sz="2600" dirty="0"/>
              <a:t>List </a:t>
            </a:r>
            <a:r>
              <a:rPr lang="en-CA" sz="2600" dirty="0">
                <a:solidFill>
                  <a:schemeClr val="accent5">
                    <a:lumMod val="75000"/>
                  </a:schemeClr>
                </a:solidFill>
              </a:rPr>
              <a:t>examples</a:t>
            </a:r>
            <a:r>
              <a:rPr lang="en-CA" sz="2600" dirty="0"/>
              <a:t> of pathway/network databases and analysis tools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0">
            <a:extLst>
              <a:ext uri="{FF2B5EF4-FFF2-40B4-BE49-F238E27FC236}">
                <a16:creationId xmlns:a16="http://schemas.microsoft.com/office/drawing/2014/main" id="{0750FEED-A1FB-ECF5-9B2E-3CFADED69647}"/>
              </a:ext>
            </a:extLst>
          </p:cNvPr>
          <p:cNvSpPr/>
          <p:nvPr/>
        </p:nvSpPr>
        <p:spPr>
          <a:xfrm>
            <a:off x="3414351" y="3712623"/>
            <a:ext cx="1953141" cy="548640"/>
          </a:xfrm>
          <a:prstGeom prst="rect">
            <a:avLst/>
          </a:prstGeom>
          <a:solidFill>
            <a:srgbClr val="065A82">
              <a:alpha val="28225"/>
            </a:srgbClr>
          </a:solidFill>
          <a:ln w="25400">
            <a:solidFill>
              <a:srgbClr val="00206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F39A4-8E08-2D01-E508-7453A5D4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we’ve learned so far </a:t>
            </a:r>
            <a:endParaRPr lang="en-US" sz="4300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84EFBEE-D151-F0E1-A33D-004D8B204401}"/>
              </a:ext>
            </a:extLst>
          </p:cNvPr>
          <p:cNvSpPr/>
          <p:nvPr/>
        </p:nvSpPr>
        <p:spPr>
          <a:xfrm>
            <a:off x="2136881" y="3353879"/>
            <a:ext cx="1075526" cy="665629"/>
          </a:xfrm>
          <a:prstGeom prst="rightArrow">
            <a:avLst>
              <a:gd name="adj1" fmla="val 50000"/>
              <a:gd name="adj2" fmla="val 33838"/>
            </a:avLst>
          </a:prstGeom>
          <a:solidFill>
            <a:schemeClr val="accent5">
              <a:lumMod val="75000"/>
              <a:alpha val="5972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DESeq2</a:t>
            </a:r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91A47C1A-C81B-D919-49BC-49D377DAB913}"/>
              </a:ext>
            </a:extLst>
          </p:cNvPr>
          <p:cNvSpPr/>
          <p:nvPr/>
        </p:nvSpPr>
        <p:spPr>
          <a:xfrm>
            <a:off x="3414352" y="3094059"/>
            <a:ext cx="1953140" cy="548640"/>
          </a:xfrm>
          <a:prstGeom prst="rect">
            <a:avLst/>
          </a:prstGeom>
          <a:solidFill>
            <a:srgbClr val="0A9396">
              <a:alpha val="34239"/>
            </a:srgb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D0A8E922-1654-DBE5-B2C0-2BD6F61DB48E}"/>
              </a:ext>
            </a:extLst>
          </p:cNvPr>
          <p:cNvSpPr/>
          <p:nvPr/>
        </p:nvSpPr>
        <p:spPr>
          <a:xfrm>
            <a:off x="3414352" y="3094059"/>
            <a:ext cx="19531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Defined Gene List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A31099FD-3752-16F6-67E2-AC8AC98D1DA1}"/>
              </a:ext>
            </a:extLst>
          </p:cNvPr>
          <p:cNvSpPr/>
          <p:nvPr/>
        </p:nvSpPr>
        <p:spPr>
          <a:xfrm>
            <a:off x="3414352" y="3712623"/>
            <a:ext cx="19531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-120"/>
              </a:rPr>
              <a:t>Ranked Gene List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ED1AB-5890-5638-9F33-4E4A626770C1}"/>
              </a:ext>
            </a:extLst>
          </p:cNvPr>
          <p:cNvSpPr txBox="1"/>
          <p:nvPr/>
        </p:nvSpPr>
        <p:spPr>
          <a:xfrm>
            <a:off x="2112869" y="3007617"/>
            <a:ext cx="1231845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Module 2a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6A749-39AF-81AC-643F-C2DB005535ED}"/>
              </a:ext>
            </a:extLst>
          </p:cNvPr>
          <p:cNvSpPr txBox="1"/>
          <p:nvPr/>
        </p:nvSpPr>
        <p:spPr>
          <a:xfrm>
            <a:off x="5298556" y="2590509"/>
            <a:ext cx="1230902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Module 2b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1624D-100F-228D-36D1-92D477954974}"/>
              </a:ext>
            </a:extLst>
          </p:cNvPr>
          <p:cNvSpPr txBox="1"/>
          <p:nvPr/>
        </p:nvSpPr>
        <p:spPr>
          <a:xfrm>
            <a:off x="5298556" y="4531807"/>
            <a:ext cx="1198488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Module 2c</a:t>
            </a:r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6CD08637-6D9B-16BD-DA63-7148B7FF0FBD}"/>
              </a:ext>
            </a:extLst>
          </p:cNvPr>
          <p:cNvSpPr/>
          <p:nvPr/>
        </p:nvSpPr>
        <p:spPr>
          <a:xfrm>
            <a:off x="341460" y="1855103"/>
            <a:ext cx="170921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 A</a:t>
            </a:r>
            <a:endParaRPr lang="en-US" sz="2000" dirty="0"/>
          </a:p>
        </p:txBody>
      </p:sp>
      <p:sp>
        <p:nvSpPr>
          <p:cNvPr id="31" name="Shape 5">
            <a:extLst>
              <a:ext uri="{FF2B5EF4-FFF2-40B4-BE49-F238E27FC236}">
                <a16:creationId xmlns:a16="http://schemas.microsoft.com/office/drawing/2014/main" id="{769F2CB0-0920-E142-4507-E389C5CC7A98}"/>
              </a:ext>
            </a:extLst>
          </p:cNvPr>
          <p:cNvSpPr/>
          <p:nvPr/>
        </p:nvSpPr>
        <p:spPr>
          <a:xfrm>
            <a:off x="341460" y="2312303"/>
            <a:ext cx="1709216" cy="939669"/>
          </a:xfrm>
          <a:prstGeom prst="rect">
            <a:avLst/>
          </a:prstGeom>
          <a:solidFill>
            <a:srgbClr val="E3F2FD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6">
            <a:extLst>
              <a:ext uri="{FF2B5EF4-FFF2-40B4-BE49-F238E27FC236}">
                <a16:creationId xmlns:a16="http://schemas.microsoft.com/office/drawing/2014/main" id="{1589C7FA-FF49-9ABD-AA34-446BC36B0054}"/>
              </a:ext>
            </a:extLst>
          </p:cNvPr>
          <p:cNvSpPr/>
          <p:nvPr/>
        </p:nvSpPr>
        <p:spPr>
          <a:xfrm>
            <a:off x="341460" y="2312303"/>
            <a:ext cx="1709216" cy="93966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Healthy tissue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Pre-treatment</a:t>
            </a:r>
            <a:endParaRPr lang="en-US" sz="1600" dirty="0"/>
          </a:p>
        </p:txBody>
      </p:sp>
      <p:sp>
        <p:nvSpPr>
          <p:cNvPr id="33" name="Text 7">
            <a:extLst>
              <a:ext uri="{FF2B5EF4-FFF2-40B4-BE49-F238E27FC236}">
                <a16:creationId xmlns:a16="http://schemas.microsoft.com/office/drawing/2014/main" id="{616691B3-1094-943A-31F8-FB68971BD51C}"/>
              </a:ext>
            </a:extLst>
          </p:cNvPr>
          <p:cNvSpPr/>
          <p:nvPr/>
        </p:nvSpPr>
        <p:spPr>
          <a:xfrm>
            <a:off x="670913" y="3299418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6C757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vs</a:t>
            </a:r>
            <a:endParaRPr lang="en-US" sz="2400" dirty="0"/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642D6DD1-FB05-91BC-CE1D-F12AF11AFFC6}"/>
              </a:ext>
            </a:extLst>
          </p:cNvPr>
          <p:cNvSpPr/>
          <p:nvPr/>
        </p:nvSpPr>
        <p:spPr>
          <a:xfrm>
            <a:off x="341460" y="3804063"/>
            <a:ext cx="1709216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 B</a:t>
            </a:r>
            <a:endParaRPr lang="en-US" sz="2000" dirty="0"/>
          </a:p>
        </p:txBody>
      </p:sp>
      <p:sp>
        <p:nvSpPr>
          <p:cNvPr id="35" name="Shape 9">
            <a:extLst>
              <a:ext uri="{FF2B5EF4-FFF2-40B4-BE49-F238E27FC236}">
                <a16:creationId xmlns:a16="http://schemas.microsoft.com/office/drawing/2014/main" id="{019AECB1-C016-D498-AA57-C07F73730C28}"/>
              </a:ext>
            </a:extLst>
          </p:cNvPr>
          <p:cNvSpPr/>
          <p:nvPr/>
        </p:nvSpPr>
        <p:spPr>
          <a:xfrm>
            <a:off x="341460" y="4261263"/>
            <a:ext cx="1709216" cy="882237"/>
          </a:xfrm>
          <a:prstGeom prst="rect">
            <a:avLst/>
          </a:prstGeom>
          <a:solidFill>
            <a:srgbClr val="FFEBEE"/>
          </a:solidFill>
          <a:ln w="25400">
            <a:solidFill>
              <a:srgbClr val="D628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10">
            <a:extLst>
              <a:ext uri="{FF2B5EF4-FFF2-40B4-BE49-F238E27FC236}">
                <a16:creationId xmlns:a16="http://schemas.microsoft.com/office/drawing/2014/main" id="{B7B454CF-2E99-D791-C102-DC58458B7A69}"/>
              </a:ext>
            </a:extLst>
          </p:cNvPr>
          <p:cNvSpPr/>
          <p:nvPr/>
        </p:nvSpPr>
        <p:spPr>
          <a:xfrm>
            <a:off x="341460" y="4261263"/>
            <a:ext cx="1709216" cy="88223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Tumor tissue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Post-treatment</a:t>
            </a:r>
            <a:endParaRPr lang="en-US" sz="16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9AEAA53-9750-A74F-A38F-FD28F994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70" y="2312304"/>
            <a:ext cx="2302665" cy="131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ight Arrow 39">
            <a:extLst>
              <a:ext uri="{FF2B5EF4-FFF2-40B4-BE49-F238E27FC236}">
                <a16:creationId xmlns:a16="http://schemas.microsoft.com/office/drawing/2014/main" id="{539C04CD-3C54-E508-3EC0-08A1082DCE46}"/>
              </a:ext>
            </a:extLst>
          </p:cNvPr>
          <p:cNvSpPr/>
          <p:nvPr/>
        </p:nvSpPr>
        <p:spPr>
          <a:xfrm>
            <a:off x="5490194" y="3007617"/>
            <a:ext cx="1006849" cy="665629"/>
          </a:xfrm>
          <a:prstGeom prst="rightArrow">
            <a:avLst>
              <a:gd name="adj1" fmla="val 50000"/>
              <a:gd name="adj2" fmla="val 33838"/>
            </a:avLst>
          </a:prstGeom>
          <a:solidFill>
            <a:schemeClr val="accent5">
              <a:lumMod val="75000"/>
              <a:alpha val="5972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gProfiler</a:t>
            </a:r>
            <a:endParaRPr lang="en-US" dirty="0"/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1C9F8E4F-B3FF-D509-9B8B-B8C7F845C530}"/>
              </a:ext>
            </a:extLst>
          </p:cNvPr>
          <p:cNvSpPr/>
          <p:nvPr/>
        </p:nvSpPr>
        <p:spPr>
          <a:xfrm>
            <a:off x="5490194" y="3698685"/>
            <a:ext cx="1006849" cy="665629"/>
          </a:xfrm>
          <a:prstGeom prst="rightArrow">
            <a:avLst>
              <a:gd name="adj1" fmla="val 50000"/>
              <a:gd name="adj2" fmla="val 33838"/>
            </a:avLst>
          </a:prstGeom>
          <a:solidFill>
            <a:schemeClr val="accent5">
              <a:lumMod val="75000"/>
              <a:alpha val="5972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GSEA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3B05398-F53C-524B-E23D-299160F8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2" y="3760431"/>
            <a:ext cx="1486088" cy="14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3104F4C-9993-067F-8E0E-1A35304EC158}"/>
              </a:ext>
            </a:extLst>
          </p:cNvPr>
          <p:cNvSpPr txBox="1"/>
          <p:nvPr/>
        </p:nvSpPr>
        <p:spPr>
          <a:xfrm>
            <a:off x="8973814" y="4060720"/>
            <a:ext cx="1198488" cy="276999"/>
          </a:xfrm>
          <a:prstGeom prst="rect">
            <a:avLst/>
          </a:prstGeom>
          <a:noFill/>
          <a:ln w="15875">
            <a:noFill/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en-US" sz="1800" dirty="0">
                <a:latin typeface="Helvetica" pitchFamily="2" charset="0"/>
              </a:rPr>
              <a:t>Module 3 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3A1B8C0B-5906-6C1E-D586-813BD38C2D28}"/>
              </a:ext>
            </a:extLst>
          </p:cNvPr>
          <p:cNvSpPr/>
          <p:nvPr/>
        </p:nvSpPr>
        <p:spPr>
          <a:xfrm>
            <a:off x="8902035" y="3274342"/>
            <a:ext cx="1198488" cy="665629"/>
          </a:xfrm>
          <a:prstGeom prst="rightArrow">
            <a:avLst>
              <a:gd name="adj1" fmla="val 50000"/>
              <a:gd name="adj2" fmla="val 33838"/>
            </a:avLst>
          </a:prstGeom>
          <a:solidFill>
            <a:schemeClr val="accent5">
              <a:lumMod val="75000"/>
              <a:alpha val="5972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Cytoscape</a:t>
            </a:r>
            <a:endParaRPr 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69E12338-4940-4AE9-5352-BCA7FFABA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523" y="2968334"/>
            <a:ext cx="1750017" cy="14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/>
      <p:bldP spid="17" grpId="0"/>
      <p:bldP spid="1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CBEF-CDBE-98AF-2274-C0912782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and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D6C15-DFD4-DC7F-E872-D897EEC0C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CAF268-1D1C-2809-19D7-6F710C84C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3"/>
          <a:stretch>
            <a:fillRect/>
          </a:stretch>
        </p:blipFill>
        <p:spPr bwMode="auto">
          <a:xfrm>
            <a:off x="2116137" y="1614018"/>
            <a:ext cx="7959725" cy="47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0CDB39-1205-EFB7-14B8-8F540A55058D}"/>
              </a:ext>
            </a:extLst>
          </p:cNvPr>
          <p:cNvSpPr/>
          <p:nvPr/>
        </p:nvSpPr>
        <p:spPr>
          <a:xfrm>
            <a:off x="2494737" y="1761565"/>
            <a:ext cx="3516406" cy="4415398"/>
          </a:xfrm>
          <a:prstGeom prst="rect">
            <a:avLst/>
          </a:prstGeom>
          <a:solidFill>
            <a:schemeClr val="accent5">
              <a:alpha val="20611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04DE-AF0F-F3BD-EDBE-CF7F9AF0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databases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F9F4B-5A67-9600-F6D8-BDE60ACD8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800600" cy="435133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Advantages</a:t>
            </a:r>
          </a:p>
          <a:p>
            <a:r>
              <a:rPr lang="en-US" sz="2400" dirty="0"/>
              <a:t>Usually curated</a:t>
            </a:r>
          </a:p>
          <a:p>
            <a:r>
              <a:rPr lang="en-US" sz="2400" dirty="0"/>
              <a:t>Biochemical view of biological processes</a:t>
            </a:r>
          </a:p>
          <a:p>
            <a:r>
              <a:rPr lang="en-US" sz="2400" dirty="0"/>
              <a:t>Cause and effect captured</a:t>
            </a:r>
          </a:p>
          <a:p>
            <a:r>
              <a:rPr lang="en-US" sz="2400" dirty="0"/>
              <a:t>Human-interpretable visualizations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AB8E37-72E5-0F1E-81F0-602391729D0E}"/>
              </a:ext>
            </a:extLst>
          </p:cNvPr>
          <p:cNvSpPr txBox="1">
            <a:spLocks/>
          </p:cNvSpPr>
          <p:nvPr/>
        </p:nvSpPr>
        <p:spPr>
          <a:xfrm>
            <a:off x="6350000" y="1825625"/>
            <a:ext cx="4800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Disadvantages</a:t>
            </a:r>
          </a:p>
          <a:p>
            <a:r>
              <a:rPr lang="en-US" sz="2400" dirty="0"/>
              <a:t>Sparse coverage of genome</a:t>
            </a:r>
          </a:p>
          <a:p>
            <a:r>
              <a:rPr lang="en-US" sz="2400" dirty="0"/>
              <a:t>Different databases disagree on boundaries of pathways</a:t>
            </a:r>
          </a:p>
        </p:txBody>
      </p:sp>
    </p:spTree>
    <p:extLst>
      <p:ext uri="{BB962C8B-B14F-4D97-AF65-F5344CB8AC3E}">
        <p14:creationId xmlns:p14="http://schemas.microsoft.com/office/powerpoint/2010/main" val="6388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8302-BD0D-73C9-672B-8DC63492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Reaction-Network databases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1A705-B03D-CC75-C67C-4B6D29603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35735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/>
              <a:t>R</a:t>
            </a:r>
            <a:r>
              <a:rPr lang="en-CA" dirty="0" err="1"/>
              <a:t>eactome</a:t>
            </a:r>
            <a:r>
              <a:rPr lang="en-CA" dirty="0"/>
              <a:t> &amp; KEGG</a:t>
            </a:r>
          </a:p>
          <a:p>
            <a:pPr lvl="1" fontAlgn="base"/>
            <a:r>
              <a:rPr lang="en-CA" dirty="0"/>
              <a:t>explicitly describe biological processes as a series of biochemical reactions.</a:t>
            </a:r>
          </a:p>
          <a:p>
            <a:pPr lvl="1" fontAlgn="base"/>
            <a:r>
              <a:rPr lang="en-CA" dirty="0"/>
              <a:t>represents many events and states found in biology.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62933C8-9FFB-1419-469E-C6995837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0" y="3396297"/>
            <a:ext cx="8331200" cy="294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7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93CB-564E-FFF3-09AA-0459F037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KEGG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6185-DFAE-BCC3-7312-4C64A59B0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CA" dirty="0"/>
              <a:t>Kyoto Encyclopedia of Genes and Genomes(KEGG): </a:t>
            </a:r>
          </a:p>
          <a:p>
            <a:pPr lvl="1" fontAlgn="base"/>
            <a:r>
              <a:rPr lang="en-CA" dirty="0"/>
              <a:t>A vast library of information: fully sequenced genomes, genes, proteins, pathways, chemical compounds pertaining to over a hundred different species of both prokaryotes and eukaryotes.</a:t>
            </a:r>
          </a:p>
          <a:p>
            <a:pPr lvl="1" fontAlgn="base"/>
            <a:r>
              <a:rPr lang="en-CA" dirty="0"/>
              <a:t>KEGG PATHWAY is a collection of manually drawn pathway maps representing knowledge on the molecular interaction and reaction networks for Metabolism, Cellular Processes, Organismal Systems, Human Diseases and Drug Development</a:t>
            </a:r>
          </a:p>
          <a:p>
            <a:pPr fontAlgn="base"/>
            <a:r>
              <a:rPr lang="en-CA" dirty="0"/>
              <a:t>Subscription required for access to underlying data for analysis use</a:t>
            </a:r>
          </a:p>
        </p:txBody>
      </p:sp>
    </p:spTree>
    <p:extLst>
      <p:ext uri="{BB962C8B-B14F-4D97-AF65-F5344CB8AC3E}">
        <p14:creationId xmlns:p14="http://schemas.microsoft.com/office/powerpoint/2010/main" val="42802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5596</TotalTime>
  <Words>2418</Words>
  <Application>Microsoft Macintosh PowerPoint</Application>
  <PresentationFormat>Widescreen</PresentationFormat>
  <Paragraphs>346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Calibri</vt:lpstr>
      <vt:lpstr>Helvetica</vt:lpstr>
      <vt:lpstr>Helvetica Neue</vt:lpstr>
      <vt:lpstr>Gill Sans</vt:lpstr>
      <vt:lpstr>Helvetica Neue Light</vt:lpstr>
      <vt:lpstr>Georgia</vt:lpstr>
      <vt:lpstr>Courier New</vt:lpstr>
      <vt:lpstr>Arial</vt:lpstr>
      <vt:lpstr>1_Custom Design</vt:lpstr>
      <vt:lpstr>Office Theme</vt:lpstr>
      <vt:lpstr>Custom Design</vt:lpstr>
      <vt:lpstr>PowerPoint Presentation</vt:lpstr>
      <vt:lpstr>PowerPoint Presentation</vt:lpstr>
      <vt:lpstr>Module 4: Integrative Assignment</vt:lpstr>
      <vt:lpstr>Learning Objectives</vt:lpstr>
      <vt:lpstr>What we’ve learned so far </vt:lpstr>
      <vt:lpstr>Pathways and networks</vt:lpstr>
      <vt:lpstr>Pathway databases</vt:lpstr>
      <vt:lpstr>Reaction-Network databases</vt:lpstr>
      <vt:lpstr>KEGG</vt:lpstr>
      <vt:lpstr>KEGG Cell Cycle</vt:lpstr>
      <vt:lpstr>Reactome</vt:lpstr>
      <vt:lpstr>Reactome Cell Cycle </vt:lpstr>
      <vt:lpstr>Pathways and networks</vt:lpstr>
      <vt:lpstr>Networks</vt:lpstr>
      <vt:lpstr>Network Databases</vt:lpstr>
      <vt:lpstr>Pathway/Network Analysis</vt:lpstr>
      <vt:lpstr>Enrichment of Fixed Gene Sets</vt:lpstr>
      <vt:lpstr>Working with mutation data</vt:lpstr>
      <vt:lpstr>Working with mutation data</vt:lpstr>
      <vt:lpstr>Leverage networks to solve the sparse data problem </vt:lpstr>
      <vt:lpstr>Pathway/Network Analysis</vt:lpstr>
      <vt:lpstr>De Novo Subnetwork Construction &amp; Clustering</vt:lpstr>
      <vt:lpstr>Finding convergence in mutations</vt:lpstr>
      <vt:lpstr>ReactomeFI </vt:lpstr>
      <vt:lpstr>The Reactome FI Network</vt:lpstr>
      <vt:lpstr>Other network clustering algorithms</vt:lpstr>
      <vt:lpstr>Pathway/Network Analysis</vt:lpstr>
      <vt:lpstr>Pathway-Based Modeling</vt:lpstr>
      <vt:lpstr>Types of Pathway-Based Modeling</vt:lpstr>
      <vt:lpstr>Boolean Network Inference (PARADIGM)</vt:lpstr>
      <vt:lpstr>Generative AI Network Models</vt:lpstr>
      <vt:lpstr>How to choose a tool?</vt:lpstr>
      <vt:lpstr>Some tips for good PNA and beyond</vt:lpstr>
      <vt:lpstr>Summary</vt:lpstr>
      <vt:lpstr>Resources</vt:lpstr>
      <vt:lpstr>Let’s Take a Break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Nia Hughes</dc:creator>
  <cp:lastModifiedBy>Constance Li</cp:lastModifiedBy>
  <cp:revision>1</cp:revision>
  <dcterms:created xsi:type="dcterms:W3CDTF">2025-05-15T14:28:53Z</dcterms:created>
  <dcterms:modified xsi:type="dcterms:W3CDTF">2026-05-10T04:02:54Z</dcterms:modified>
</cp:coreProperties>
</file>